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6" r:id="rId2"/>
    <p:sldId id="311" r:id="rId3"/>
    <p:sldId id="330" r:id="rId4"/>
    <p:sldId id="331" r:id="rId5"/>
    <p:sldId id="322" r:id="rId6"/>
    <p:sldId id="303" r:id="rId7"/>
    <p:sldId id="326" r:id="rId8"/>
    <p:sldId id="337" r:id="rId9"/>
    <p:sldId id="321" r:id="rId10"/>
    <p:sldId id="329" r:id="rId11"/>
    <p:sldId id="323" r:id="rId12"/>
    <p:sldId id="342" r:id="rId13"/>
    <p:sldId id="332" r:id="rId14"/>
    <p:sldId id="335" r:id="rId15"/>
    <p:sldId id="336" r:id="rId16"/>
    <p:sldId id="333" r:id="rId17"/>
    <p:sldId id="334" r:id="rId18"/>
    <p:sldId id="312" r:id="rId19"/>
    <p:sldId id="315" r:id="rId20"/>
    <p:sldId id="313" r:id="rId21"/>
    <p:sldId id="302" r:id="rId22"/>
    <p:sldId id="308" r:id="rId23"/>
    <p:sldId id="309" r:id="rId24"/>
    <p:sldId id="32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8CCA"/>
    <a:srgbClr val="B17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E9EA01-66AD-4163-B658-69A6B4CC1C1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16ADAF-EF88-438F-AD61-4BE5612BD7FD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b="1" i="0" dirty="0">
              <a:solidFill>
                <a:schemeClr val="accent1">
                  <a:lumMod val="50000"/>
                </a:schemeClr>
              </a:solidFill>
            </a:rPr>
            <a:t>Does your partner: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7AA70424-45BD-4BC4-AA18-CF5E987170D5}" type="parTrans" cxnId="{0408C564-1964-454D-AC36-8A66D528E7C2}">
      <dgm:prSet/>
      <dgm:spPr/>
      <dgm:t>
        <a:bodyPr/>
        <a:lstStyle/>
        <a:p>
          <a:endParaRPr lang="en-US"/>
        </a:p>
      </dgm:t>
    </dgm:pt>
    <dgm:pt modelId="{C0405C4F-1C29-4810-AE0F-26306BD9DE46}" type="sibTrans" cxnId="{0408C564-1964-454D-AC36-8A66D528E7C2}">
      <dgm:prSet/>
      <dgm:spPr/>
      <dgm:t>
        <a:bodyPr/>
        <a:lstStyle/>
        <a:p>
          <a:endParaRPr lang="en-US"/>
        </a:p>
      </dgm:t>
    </dgm:pt>
    <dgm:pt modelId="{387D6CD5-8A95-4689-9E34-C693DD2661DD}">
      <dgm:prSet/>
      <dgm:spPr/>
      <dgm:t>
        <a:bodyPr/>
        <a:lstStyle/>
        <a:p>
          <a:r>
            <a:rPr lang="en-US" b="0" i="0"/>
            <a:t>Keep you away from family and friends?</a:t>
          </a:r>
          <a:endParaRPr lang="en-US"/>
        </a:p>
      </dgm:t>
    </dgm:pt>
    <dgm:pt modelId="{7C0BE5D9-F965-444C-8E0E-92BE75D57A86}" type="parTrans" cxnId="{9E45A44B-BB1B-43FD-8752-51548BC4D85D}">
      <dgm:prSet/>
      <dgm:spPr/>
      <dgm:t>
        <a:bodyPr/>
        <a:lstStyle/>
        <a:p>
          <a:endParaRPr lang="en-US"/>
        </a:p>
      </dgm:t>
    </dgm:pt>
    <dgm:pt modelId="{82902B6D-EA68-4DEF-9F08-494CBB037E9C}" type="sibTrans" cxnId="{9E45A44B-BB1B-43FD-8752-51548BC4D85D}">
      <dgm:prSet/>
      <dgm:spPr/>
      <dgm:t>
        <a:bodyPr/>
        <a:lstStyle/>
        <a:p>
          <a:endParaRPr lang="en-US"/>
        </a:p>
      </dgm:t>
    </dgm:pt>
    <dgm:pt modelId="{9AD69869-AA46-43E1-B35E-73D766AD70AD}">
      <dgm:prSet/>
      <dgm:spPr/>
      <dgm:t>
        <a:bodyPr/>
        <a:lstStyle/>
        <a:p>
          <a:r>
            <a:rPr lang="en-US" b="0" i="0"/>
            <a:t>Limit your access to money?</a:t>
          </a:r>
          <a:endParaRPr lang="en-US"/>
        </a:p>
      </dgm:t>
    </dgm:pt>
    <dgm:pt modelId="{75E47983-BF59-4550-ABEF-4C9E615AD09C}" type="parTrans" cxnId="{DCDF219E-1C49-4F18-8593-A3D21A9431F7}">
      <dgm:prSet/>
      <dgm:spPr/>
      <dgm:t>
        <a:bodyPr/>
        <a:lstStyle/>
        <a:p>
          <a:endParaRPr lang="en-US"/>
        </a:p>
      </dgm:t>
    </dgm:pt>
    <dgm:pt modelId="{F0C7BF7D-9F67-4D0A-8BF2-A7697717CEA3}" type="sibTrans" cxnId="{DCDF219E-1C49-4F18-8593-A3D21A9431F7}">
      <dgm:prSet/>
      <dgm:spPr/>
      <dgm:t>
        <a:bodyPr/>
        <a:lstStyle/>
        <a:p>
          <a:endParaRPr lang="en-US"/>
        </a:p>
      </dgm:t>
    </dgm:pt>
    <dgm:pt modelId="{C9DA92AB-CFA5-4364-B97E-E0B32F13DAB1}">
      <dgm:prSet/>
      <dgm:spPr/>
      <dgm:t>
        <a:bodyPr/>
        <a:lstStyle/>
        <a:p>
          <a:r>
            <a:rPr lang="en-US" b="0" i="0"/>
            <a:t>Call you names?</a:t>
          </a:r>
          <a:endParaRPr lang="en-US"/>
        </a:p>
      </dgm:t>
    </dgm:pt>
    <dgm:pt modelId="{BF46E965-5C01-4A66-9DE5-FABF2389729E}" type="parTrans" cxnId="{1EEBC746-E773-45C4-A240-3C5B968978C5}">
      <dgm:prSet/>
      <dgm:spPr/>
      <dgm:t>
        <a:bodyPr/>
        <a:lstStyle/>
        <a:p>
          <a:endParaRPr lang="en-US"/>
        </a:p>
      </dgm:t>
    </dgm:pt>
    <dgm:pt modelId="{4E827F97-365C-4EAB-9615-BF875BDEC606}" type="sibTrans" cxnId="{1EEBC746-E773-45C4-A240-3C5B968978C5}">
      <dgm:prSet/>
      <dgm:spPr/>
      <dgm:t>
        <a:bodyPr/>
        <a:lstStyle/>
        <a:p>
          <a:endParaRPr lang="en-US"/>
        </a:p>
      </dgm:t>
    </dgm:pt>
    <dgm:pt modelId="{E4F70F50-2066-46AD-B782-995DECA9FB8F}">
      <dgm:prSet/>
      <dgm:spPr/>
      <dgm:t>
        <a:bodyPr/>
        <a:lstStyle/>
        <a:p>
          <a:r>
            <a:rPr lang="en-US" b="0" i="0"/>
            <a:t>Criticize you?</a:t>
          </a:r>
          <a:endParaRPr lang="en-US"/>
        </a:p>
      </dgm:t>
    </dgm:pt>
    <dgm:pt modelId="{00A4DEC3-0BEE-4642-909E-7672C110A070}" type="parTrans" cxnId="{8C31523D-2F84-4E05-BBAA-41EE83F8BD0F}">
      <dgm:prSet/>
      <dgm:spPr/>
      <dgm:t>
        <a:bodyPr/>
        <a:lstStyle/>
        <a:p>
          <a:endParaRPr lang="en-US"/>
        </a:p>
      </dgm:t>
    </dgm:pt>
    <dgm:pt modelId="{F5EDBA91-724C-4340-B668-5C7DD40E5204}" type="sibTrans" cxnId="{8C31523D-2F84-4E05-BBAA-41EE83F8BD0F}">
      <dgm:prSet/>
      <dgm:spPr/>
      <dgm:t>
        <a:bodyPr/>
        <a:lstStyle/>
        <a:p>
          <a:endParaRPr lang="en-US"/>
        </a:p>
      </dgm:t>
    </dgm:pt>
    <dgm:pt modelId="{8960B3BD-2092-4DF1-8C12-BF9542764207}">
      <dgm:prSet/>
      <dgm:spPr/>
      <dgm:t>
        <a:bodyPr/>
        <a:lstStyle/>
        <a:p>
          <a:r>
            <a:rPr lang="en-US" b="0" i="0"/>
            <a:t>Threaten to hurt or humiliate you?</a:t>
          </a:r>
          <a:endParaRPr lang="en-US"/>
        </a:p>
      </dgm:t>
    </dgm:pt>
    <dgm:pt modelId="{5D0BD212-310A-4C2A-9669-AC3D9C9490F0}" type="parTrans" cxnId="{DD98C85E-E3A5-4E9D-B1C7-34178D1F1A81}">
      <dgm:prSet/>
      <dgm:spPr/>
      <dgm:t>
        <a:bodyPr/>
        <a:lstStyle/>
        <a:p>
          <a:endParaRPr lang="en-US"/>
        </a:p>
      </dgm:t>
    </dgm:pt>
    <dgm:pt modelId="{866F5940-CB78-4551-9FB9-62009A0DC014}" type="sibTrans" cxnId="{DD98C85E-E3A5-4E9D-B1C7-34178D1F1A81}">
      <dgm:prSet/>
      <dgm:spPr/>
      <dgm:t>
        <a:bodyPr/>
        <a:lstStyle/>
        <a:p>
          <a:endParaRPr lang="en-US"/>
        </a:p>
      </dgm:t>
    </dgm:pt>
    <dgm:pt modelId="{3FABEC38-AF1F-4325-BC30-754A4DA8C752}">
      <dgm:prSet/>
      <dgm:spPr/>
      <dgm:t>
        <a:bodyPr/>
        <a:lstStyle/>
        <a:p>
          <a:r>
            <a:rPr lang="en-US" b="0" i="0"/>
            <a:t>Track your computer or phone use?</a:t>
          </a:r>
          <a:endParaRPr lang="en-US"/>
        </a:p>
      </dgm:t>
    </dgm:pt>
    <dgm:pt modelId="{F5F95425-675B-45BE-9F97-7528A5953545}" type="parTrans" cxnId="{9C8F42AC-F50E-40BE-859B-5E6AAB191F14}">
      <dgm:prSet/>
      <dgm:spPr/>
      <dgm:t>
        <a:bodyPr/>
        <a:lstStyle/>
        <a:p>
          <a:endParaRPr lang="en-US"/>
        </a:p>
      </dgm:t>
    </dgm:pt>
    <dgm:pt modelId="{AC4DD261-CF89-4927-AC84-72B521C31B2D}" type="sibTrans" cxnId="{9C8F42AC-F50E-40BE-859B-5E6AAB191F14}">
      <dgm:prSet/>
      <dgm:spPr/>
      <dgm:t>
        <a:bodyPr/>
        <a:lstStyle/>
        <a:p>
          <a:endParaRPr lang="en-US"/>
        </a:p>
      </dgm:t>
    </dgm:pt>
    <dgm:pt modelId="{C81840FA-A695-40E4-9D01-F6A946B0ADBD}">
      <dgm:prSet/>
      <dgm:spPr/>
      <dgm:t>
        <a:bodyPr/>
        <a:lstStyle/>
        <a:p>
          <a:r>
            <a:rPr lang="en-US" b="0" i="0"/>
            <a:t>Tell you what clothes or makeup you can wear?</a:t>
          </a:r>
          <a:endParaRPr lang="en-US"/>
        </a:p>
      </dgm:t>
    </dgm:pt>
    <dgm:pt modelId="{1CCDC1FE-9388-4653-B012-247A0E288B57}" type="parTrans" cxnId="{D5807F1F-38C8-4FE4-BD51-855FB1C7ECB5}">
      <dgm:prSet/>
      <dgm:spPr/>
      <dgm:t>
        <a:bodyPr/>
        <a:lstStyle/>
        <a:p>
          <a:endParaRPr lang="en-US"/>
        </a:p>
      </dgm:t>
    </dgm:pt>
    <dgm:pt modelId="{E66EC0B4-CDE7-40DF-A123-AD3E05CDECAA}" type="sibTrans" cxnId="{D5807F1F-38C8-4FE4-BD51-855FB1C7ECB5}">
      <dgm:prSet/>
      <dgm:spPr/>
      <dgm:t>
        <a:bodyPr/>
        <a:lstStyle/>
        <a:p>
          <a:endParaRPr lang="en-US"/>
        </a:p>
      </dgm:t>
    </dgm:pt>
    <dgm:pt modelId="{5C323750-590B-4273-8699-12634DFEE8A3}">
      <dgm:prSet/>
      <dgm:spPr/>
      <dgm:t>
        <a:bodyPr/>
        <a:lstStyle/>
        <a:p>
          <a:r>
            <a:rPr lang="en-US" b="0" i="0"/>
            <a:t>Keep watch of how you spend your time?</a:t>
          </a:r>
          <a:endParaRPr lang="en-US"/>
        </a:p>
      </dgm:t>
    </dgm:pt>
    <dgm:pt modelId="{B75907C8-FEAC-42DC-8B18-12155FE9E918}" type="parTrans" cxnId="{77353CBA-D7A8-43FE-93BF-6792A94C94FA}">
      <dgm:prSet/>
      <dgm:spPr/>
      <dgm:t>
        <a:bodyPr/>
        <a:lstStyle/>
        <a:p>
          <a:endParaRPr lang="en-US"/>
        </a:p>
      </dgm:t>
    </dgm:pt>
    <dgm:pt modelId="{02AB8090-5CE6-4A78-8BBE-15D748C14CD3}" type="sibTrans" cxnId="{77353CBA-D7A8-43FE-93BF-6792A94C94FA}">
      <dgm:prSet/>
      <dgm:spPr/>
      <dgm:t>
        <a:bodyPr/>
        <a:lstStyle/>
        <a:p>
          <a:endParaRPr lang="en-US"/>
        </a:p>
      </dgm:t>
    </dgm:pt>
    <dgm:pt modelId="{5BA24D88-B718-4017-8FB5-136FBC16194E}">
      <dgm:prSet/>
      <dgm:spPr/>
      <dgm:t>
        <a:bodyPr/>
        <a:lstStyle/>
        <a:p>
          <a:r>
            <a:rPr lang="en-US" b="0" i="0"/>
            <a:t>Pressure you to have sex?</a:t>
          </a:r>
          <a:endParaRPr lang="en-US"/>
        </a:p>
      </dgm:t>
    </dgm:pt>
    <dgm:pt modelId="{3FFCDE81-63CB-49F4-B258-E0D7456ACDC5}" type="parTrans" cxnId="{34E491B1-E433-4652-82BC-4634106D7C7A}">
      <dgm:prSet/>
      <dgm:spPr/>
      <dgm:t>
        <a:bodyPr/>
        <a:lstStyle/>
        <a:p>
          <a:endParaRPr lang="en-US"/>
        </a:p>
      </dgm:t>
    </dgm:pt>
    <dgm:pt modelId="{9A0714A5-6D77-446F-9D2C-C44F97097EEA}" type="sibTrans" cxnId="{34E491B1-E433-4652-82BC-4634106D7C7A}">
      <dgm:prSet/>
      <dgm:spPr/>
      <dgm:t>
        <a:bodyPr/>
        <a:lstStyle/>
        <a:p>
          <a:endParaRPr lang="en-US"/>
        </a:p>
      </dgm:t>
    </dgm:pt>
    <dgm:pt modelId="{FCBB8B54-84B7-4377-831C-A9A6B1CE4846}">
      <dgm:prSet/>
      <dgm:spPr/>
      <dgm:t>
        <a:bodyPr/>
        <a:lstStyle/>
        <a:p>
          <a:r>
            <a:rPr lang="en-US" b="0" i="0"/>
            <a:t>Accuse you of cheating?</a:t>
          </a:r>
          <a:endParaRPr lang="en-US"/>
        </a:p>
      </dgm:t>
    </dgm:pt>
    <dgm:pt modelId="{3747C551-82F4-44E5-AE22-948EAE5D9CEC}" type="parTrans" cxnId="{4FDAE9A7-35DE-4620-9E46-D27102BD5C5A}">
      <dgm:prSet/>
      <dgm:spPr/>
      <dgm:t>
        <a:bodyPr/>
        <a:lstStyle/>
        <a:p>
          <a:endParaRPr lang="en-US"/>
        </a:p>
      </dgm:t>
    </dgm:pt>
    <dgm:pt modelId="{1795B4BA-ED41-41E9-A1C3-935A1444BFA1}" type="sibTrans" cxnId="{4FDAE9A7-35DE-4620-9E46-D27102BD5C5A}">
      <dgm:prSet/>
      <dgm:spPr/>
      <dgm:t>
        <a:bodyPr/>
        <a:lstStyle/>
        <a:p>
          <a:endParaRPr lang="en-US"/>
        </a:p>
      </dgm:t>
    </dgm:pt>
    <dgm:pt modelId="{343F242D-DE3D-489B-A6EF-BF47FD0A78A1}">
      <dgm:prSet/>
      <dgm:spPr/>
      <dgm:t>
        <a:bodyPr/>
        <a:lstStyle/>
        <a:p>
          <a:r>
            <a:rPr lang="en-US" b="0" i="0"/>
            <a:t>Monitor your whereabouts?</a:t>
          </a:r>
          <a:endParaRPr lang="en-US"/>
        </a:p>
      </dgm:t>
    </dgm:pt>
    <dgm:pt modelId="{9CDA2B7E-42C8-4878-85A6-D03D32461F53}" type="parTrans" cxnId="{C4835209-B8F0-4D01-A259-F7D7F490CA72}">
      <dgm:prSet/>
      <dgm:spPr/>
      <dgm:t>
        <a:bodyPr/>
        <a:lstStyle/>
        <a:p>
          <a:endParaRPr lang="en-US"/>
        </a:p>
      </dgm:t>
    </dgm:pt>
    <dgm:pt modelId="{3D65BF94-ECAF-43A5-9A82-8CF848B124E2}" type="sibTrans" cxnId="{C4835209-B8F0-4D01-A259-F7D7F490CA72}">
      <dgm:prSet/>
      <dgm:spPr/>
      <dgm:t>
        <a:bodyPr/>
        <a:lstStyle/>
        <a:p>
          <a:endParaRPr lang="en-US"/>
        </a:p>
      </dgm:t>
    </dgm:pt>
    <dgm:pt modelId="{888FA7B4-64CE-4F8E-B927-26D0171D6385}">
      <dgm:prSet/>
      <dgm:spPr/>
      <dgm:t>
        <a:bodyPr/>
        <a:lstStyle/>
        <a:p>
          <a:r>
            <a:rPr lang="en-US" b="0" i="0"/>
            <a:t>Decide when you can go to a doctor or take medicine?</a:t>
          </a:r>
          <a:endParaRPr lang="en-US"/>
        </a:p>
      </dgm:t>
    </dgm:pt>
    <dgm:pt modelId="{01A9B855-A10F-4A82-B4AC-73F661DD7B5C}" type="parTrans" cxnId="{AD7041B5-FE80-4C6A-AD56-85BB4A5FEDF0}">
      <dgm:prSet/>
      <dgm:spPr/>
      <dgm:t>
        <a:bodyPr/>
        <a:lstStyle/>
        <a:p>
          <a:endParaRPr lang="en-US"/>
        </a:p>
      </dgm:t>
    </dgm:pt>
    <dgm:pt modelId="{51B9D0A6-470F-4342-8629-0E4727C16FE5}" type="sibTrans" cxnId="{AD7041B5-FE80-4C6A-AD56-85BB4A5FEDF0}">
      <dgm:prSet/>
      <dgm:spPr/>
      <dgm:t>
        <a:bodyPr/>
        <a:lstStyle/>
        <a:p>
          <a:endParaRPr lang="en-US"/>
        </a:p>
      </dgm:t>
    </dgm:pt>
    <dgm:pt modelId="{CA6A3D4A-C94E-41E1-B3BD-D7F63E7CA85E}">
      <dgm:prSet/>
      <dgm:spPr/>
      <dgm:t>
        <a:bodyPr/>
        <a:lstStyle/>
        <a:p>
          <a:r>
            <a:rPr lang="en-US" b="0" i="0"/>
            <a:t>Endanger your pets?</a:t>
          </a:r>
          <a:endParaRPr lang="en-US"/>
        </a:p>
      </dgm:t>
    </dgm:pt>
    <dgm:pt modelId="{9A816086-9647-488C-9E54-FAE541B714D3}" type="parTrans" cxnId="{F2D296FA-DAE6-4F65-8C12-A2F84163A4FB}">
      <dgm:prSet/>
      <dgm:spPr/>
      <dgm:t>
        <a:bodyPr/>
        <a:lstStyle/>
        <a:p>
          <a:endParaRPr lang="en-US"/>
        </a:p>
      </dgm:t>
    </dgm:pt>
    <dgm:pt modelId="{32F89F15-C04B-457E-970C-F6843004FDD1}" type="sibTrans" cxnId="{F2D296FA-DAE6-4F65-8C12-A2F84163A4FB}">
      <dgm:prSet/>
      <dgm:spPr/>
      <dgm:t>
        <a:bodyPr/>
        <a:lstStyle/>
        <a:p>
          <a:endParaRPr lang="en-US"/>
        </a:p>
      </dgm:t>
    </dgm:pt>
    <dgm:pt modelId="{D30DB1C8-3163-40D3-A27E-77DE852E2B17}">
      <dgm:prSet/>
      <dgm:spPr/>
      <dgm:t>
        <a:bodyPr/>
        <a:lstStyle/>
        <a:p>
          <a:r>
            <a:rPr lang="en-US" b="0" i="0"/>
            <a:t>Turn your children against you?</a:t>
          </a:r>
          <a:endParaRPr lang="en-US"/>
        </a:p>
      </dgm:t>
    </dgm:pt>
    <dgm:pt modelId="{02C06682-F9A7-4BB8-8CD7-66EDFAAC901E}" type="parTrans" cxnId="{C6BF47E4-4B95-4BF2-8383-6010C2AE543A}">
      <dgm:prSet/>
      <dgm:spPr/>
      <dgm:t>
        <a:bodyPr/>
        <a:lstStyle/>
        <a:p>
          <a:endParaRPr lang="en-US"/>
        </a:p>
      </dgm:t>
    </dgm:pt>
    <dgm:pt modelId="{26E3CBDA-BEF0-4797-9E1C-BBBFDB41544C}" type="sibTrans" cxnId="{C6BF47E4-4B95-4BF2-8383-6010C2AE543A}">
      <dgm:prSet/>
      <dgm:spPr/>
      <dgm:t>
        <a:bodyPr/>
        <a:lstStyle/>
        <a:p>
          <a:endParaRPr lang="en-US"/>
        </a:p>
      </dgm:t>
    </dgm:pt>
    <dgm:pt modelId="{62087F04-80F8-4E50-B864-E02784C53458}">
      <dgm:prSet/>
      <dgm:spPr/>
      <dgm:t>
        <a:bodyPr/>
        <a:lstStyle/>
        <a:p>
          <a:r>
            <a:rPr lang="en-US" b="0" i="0"/>
            <a:t>Challenge your memory of events?</a:t>
          </a:r>
          <a:endParaRPr lang="en-US"/>
        </a:p>
      </dgm:t>
    </dgm:pt>
    <dgm:pt modelId="{01D26455-090A-4DBC-BF2F-7B78BE654203}" type="parTrans" cxnId="{70B0265F-7356-48BF-9C10-C54483F50BA9}">
      <dgm:prSet/>
      <dgm:spPr/>
      <dgm:t>
        <a:bodyPr/>
        <a:lstStyle/>
        <a:p>
          <a:endParaRPr lang="en-US"/>
        </a:p>
      </dgm:t>
    </dgm:pt>
    <dgm:pt modelId="{3FF27803-C3FC-445A-AA8E-33A53BA16448}" type="sibTrans" cxnId="{70B0265F-7356-48BF-9C10-C54483F50BA9}">
      <dgm:prSet/>
      <dgm:spPr/>
      <dgm:t>
        <a:bodyPr/>
        <a:lstStyle/>
        <a:p>
          <a:endParaRPr lang="en-US"/>
        </a:p>
      </dgm:t>
    </dgm:pt>
    <dgm:pt modelId="{EDBE7630-2369-4817-B952-C9397F7A23A2}" type="pres">
      <dgm:prSet presAssocID="{10E9EA01-66AD-4163-B658-69A6B4CC1C10}" presName="diagram" presStyleCnt="0">
        <dgm:presLayoutVars>
          <dgm:dir/>
          <dgm:resizeHandles val="exact"/>
        </dgm:presLayoutVars>
      </dgm:prSet>
      <dgm:spPr/>
    </dgm:pt>
    <dgm:pt modelId="{52164808-33EC-4B07-B255-1DEAC47124F4}" type="pres">
      <dgm:prSet presAssocID="{C016ADAF-EF88-438F-AD61-4BE5612BD7FD}" presName="node" presStyleLbl="node1" presStyleIdx="0" presStyleCnt="16">
        <dgm:presLayoutVars>
          <dgm:bulletEnabled val="1"/>
        </dgm:presLayoutVars>
      </dgm:prSet>
      <dgm:spPr/>
    </dgm:pt>
    <dgm:pt modelId="{605FF7D3-3D72-437F-B2D8-02631A7A9770}" type="pres">
      <dgm:prSet presAssocID="{C0405C4F-1C29-4810-AE0F-26306BD9DE46}" presName="sibTrans" presStyleCnt="0"/>
      <dgm:spPr/>
    </dgm:pt>
    <dgm:pt modelId="{1A3BF294-7F65-4320-91B7-8F39CA3FFF4E}" type="pres">
      <dgm:prSet presAssocID="{387D6CD5-8A95-4689-9E34-C693DD2661DD}" presName="node" presStyleLbl="node1" presStyleIdx="1" presStyleCnt="16">
        <dgm:presLayoutVars>
          <dgm:bulletEnabled val="1"/>
        </dgm:presLayoutVars>
      </dgm:prSet>
      <dgm:spPr/>
    </dgm:pt>
    <dgm:pt modelId="{843966CA-4A18-47AC-925D-06AF27701342}" type="pres">
      <dgm:prSet presAssocID="{82902B6D-EA68-4DEF-9F08-494CBB037E9C}" presName="sibTrans" presStyleCnt="0"/>
      <dgm:spPr/>
    </dgm:pt>
    <dgm:pt modelId="{7C96807A-DF67-44B6-9DB9-A167637228EB}" type="pres">
      <dgm:prSet presAssocID="{9AD69869-AA46-43E1-B35E-73D766AD70AD}" presName="node" presStyleLbl="node1" presStyleIdx="2" presStyleCnt="16">
        <dgm:presLayoutVars>
          <dgm:bulletEnabled val="1"/>
        </dgm:presLayoutVars>
      </dgm:prSet>
      <dgm:spPr/>
    </dgm:pt>
    <dgm:pt modelId="{C6E6FEF3-7401-48A8-805B-D22720BC3F97}" type="pres">
      <dgm:prSet presAssocID="{F0C7BF7D-9F67-4D0A-8BF2-A7697717CEA3}" presName="sibTrans" presStyleCnt="0"/>
      <dgm:spPr/>
    </dgm:pt>
    <dgm:pt modelId="{7F4FBFBD-3C3C-4019-85FE-6328A87A6FF0}" type="pres">
      <dgm:prSet presAssocID="{C9DA92AB-CFA5-4364-B97E-E0B32F13DAB1}" presName="node" presStyleLbl="node1" presStyleIdx="3" presStyleCnt="16">
        <dgm:presLayoutVars>
          <dgm:bulletEnabled val="1"/>
        </dgm:presLayoutVars>
      </dgm:prSet>
      <dgm:spPr/>
    </dgm:pt>
    <dgm:pt modelId="{30E1061E-3550-42D1-9A87-A35A94A5E715}" type="pres">
      <dgm:prSet presAssocID="{4E827F97-365C-4EAB-9615-BF875BDEC606}" presName="sibTrans" presStyleCnt="0"/>
      <dgm:spPr/>
    </dgm:pt>
    <dgm:pt modelId="{1F4AC5EE-7721-4133-A0A1-AB33C304B0E3}" type="pres">
      <dgm:prSet presAssocID="{E4F70F50-2066-46AD-B782-995DECA9FB8F}" presName="node" presStyleLbl="node1" presStyleIdx="4" presStyleCnt="16">
        <dgm:presLayoutVars>
          <dgm:bulletEnabled val="1"/>
        </dgm:presLayoutVars>
      </dgm:prSet>
      <dgm:spPr/>
    </dgm:pt>
    <dgm:pt modelId="{E81A4A66-900E-45D7-85FE-589EDB796D7E}" type="pres">
      <dgm:prSet presAssocID="{F5EDBA91-724C-4340-B668-5C7DD40E5204}" presName="sibTrans" presStyleCnt="0"/>
      <dgm:spPr/>
    </dgm:pt>
    <dgm:pt modelId="{FEAAB3D5-4C9F-4C43-81A6-9E66A962AF2E}" type="pres">
      <dgm:prSet presAssocID="{8960B3BD-2092-4DF1-8C12-BF9542764207}" presName="node" presStyleLbl="node1" presStyleIdx="5" presStyleCnt="16">
        <dgm:presLayoutVars>
          <dgm:bulletEnabled val="1"/>
        </dgm:presLayoutVars>
      </dgm:prSet>
      <dgm:spPr/>
    </dgm:pt>
    <dgm:pt modelId="{6129330A-784D-4E90-8176-8E3EDD3D3C22}" type="pres">
      <dgm:prSet presAssocID="{866F5940-CB78-4551-9FB9-62009A0DC014}" presName="sibTrans" presStyleCnt="0"/>
      <dgm:spPr/>
    </dgm:pt>
    <dgm:pt modelId="{7C7D788F-1796-438B-AD90-99EF53B781B0}" type="pres">
      <dgm:prSet presAssocID="{3FABEC38-AF1F-4325-BC30-754A4DA8C752}" presName="node" presStyleLbl="node1" presStyleIdx="6" presStyleCnt="16">
        <dgm:presLayoutVars>
          <dgm:bulletEnabled val="1"/>
        </dgm:presLayoutVars>
      </dgm:prSet>
      <dgm:spPr/>
    </dgm:pt>
    <dgm:pt modelId="{CA9ED111-D02E-44E7-9D0E-4F9BA4BF63CC}" type="pres">
      <dgm:prSet presAssocID="{AC4DD261-CF89-4927-AC84-72B521C31B2D}" presName="sibTrans" presStyleCnt="0"/>
      <dgm:spPr/>
    </dgm:pt>
    <dgm:pt modelId="{A0B1813A-4AA0-47A2-BD47-4AFEF484D250}" type="pres">
      <dgm:prSet presAssocID="{C81840FA-A695-40E4-9D01-F6A946B0ADBD}" presName="node" presStyleLbl="node1" presStyleIdx="7" presStyleCnt="16">
        <dgm:presLayoutVars>
          <dgm:bulletEnabled val="1"/>
        </dgm:presLayoutVars>
      </dgm:prSet>
      <dgm:spPr/>
    </dgm:pt>
    <dgm:pt modelId="{CF3B309D-8B8D-46D9-8F51-DBEA16E66241}" type="pres">
      <dgm:prSet presAssocID="{E66EC0B4-CDE7-40DF-A123-AD3E05CDECAA}" presName="sibTrans" presStyleCnt="0"/>
      <dgm:spPr/>
    </dgm:pt>
    <dgm:pt modelId="{26C9F889-1CAB-441B-8791-0216B12596E9}" type="pres">
      <dgm:prSet presAssocID="{5C323750-590B-4273-8699-12634DFEE8A3}" presName="node" presStyleLbl="node1" presStyleIdx="8" presStyleCnt="16">
        <dgm:presLayoutVars>
          <dgm:bulletEnabled val="1"/>
        </dgm:presLayoutVars>
      </dgm:prSet>
      <dgm:spPr/>
    </dgm:pt>
    <dgm:pt modelId="{704A15E1-F569-4DD0-B6B9-9E561868206D}" type="pres">
      <dgm:prSet presAssocID="{02AB8090-5CE6-4A78-8BBE-15D748C14CD3}" presName="sibTrans" presStyleCnt="0"/>
      <dgm:spPr/>
    </dgm:pt>
    <dgm:pt modelId="{02A13D54-A304-4A8D-A330-9F240F9347F2}" type="pres">
      <dgm:prSet presAssocID="{5BA24D88-B718-4017-8FB5-136FBC16194E}" presName="node" presStyleLbl="node1" presStyleIdx="9" presStyleCnt="16">
        <dgm:presLayoutVars>
          <dgm:bulletEnabled val="1"/>
        </dgm:presLayoutVars>
      </dgm:prSet>
      <dgm:spPr/>
    </dgm:pt>
    <dgm:pt modelId="{3BC7E450-6D9A-435D-9671-F6B68AC08CC7}" type="pres">
      <dgm:prSet presAssocID="{9A0714A5-6D77-446F-9D2C-C44F97097EEA}" presName="sibTrans" presStyleCnt="0"/>
      <dgm:spPr/>
    </dgm:pt>
    <dgm:pt modelId="{3E6C56E5-35AB-48B1-B5E7-D4D8EBEA62A1}" type="pres">
      <dgm:prSet presAssocID="{FCBB8B54-84B7-4377-831C-A9A6B1CE4846}" presName="node" presStyleLbl="node1" presStyleIdx="10" presStyleCnt="16">
        <dgm:presLayoutVars>
          <dgm:bulletEnabled val="1"/>
        </dgm:presLayoutVars>
      </dgm:prSet>
      <dgm:spPr/>
    </dgm:pt>
    <dgm:pt modelId="{480A74D1-998C-4485-92F5-A5DCAA963493}" type="pres">
      <dgm:prSet presAssocID="{1795B4BA-ED41-41E9-A1C3-935A1444BFA1}" presName="sibTrans" presStyleCnt="0"/>
      <dgm:spPr/>
    </dgm:pt>
    <dgm:pt modelId="{7596C4BE-7047-44C3-B144-3CD4766C4069}" type="pres">
      <dgm:prSet presAssocID="{343F242D-DE3D-489B-A6EF-BF47FD0A78A1}" presName="node" presStyleLbl="node1" presStyleIdx="11" presStyleCnt="16">
        <dgm:presLayoutVars>
          <dgm:bulletEnabled val="1"/>
        </dgm:presLayoutVars>
      </dgm:prSet>
      <dgm:spPr/>
    </dgm:pt>
    <dgm:pt modelId="{2E265151-0C80-45C8-BD0D-1369AD89494F}" type="pres">
      <dgm:prSet presAssocID="{3D65BF94-ECAF-43A5-9A82-8CF848B124E2}" presName="sibTrans" presStyleCnt="0"/>
      <dgm:spPr/>
    </dgm:pt>
    <dgm:pt modelId="{3FC0CC57-C5B1-42AA-BB67-36B9A889D019}" type="pres">
      <dgm:prSet presAssocID="{888FA7B4-64CE-4F8E-B927-26D0171D6385}" presName="node" presStyleLbl="node1" presStyleIdx="12" presStyleCnt="16">
        <dgm:presLayoutVars>
          <dgm:bulletEnabled val="1"/>
        </dgm:presLayoutVars>
      </dgm:prSet>
      <dgm:spPr/>
    </dgm:pt>
    <dgm:pt modelId="{590CA7C2-BEC0-4978-8A6B-331C6A3CB2AD}" type="pres">
      <dgm:prSet presAssocID="{51B9D0A6-470F-4342-8629-0E4727C16FE5}" presName="sibTrans" presStyleCnt="0"/>
      <dgm:spPr/>
    </dgm:pt>
    <dgm:pt modelId="{4FF5A344-1CAB-414D-B220-606E31C3F12E}" type="pres">
      <dgm:prSet presAssocID="{CA6A3D4A-C94E-41E1-B3BD-D7F63E7CA85E}" presName="node" presStyleLbl="node1" presStyleIdx="13" presStyleCnt="16">
        <dgm:presLayoutVars>
          <dgm:bulletEnabled val="1"/>
        </dgm:presLayoutVars>
      </dgm:prSet>
      <dgm:spPr/>
    </dgm:pt>
    <dgm:pt modelId="{9BD71D46-E6CD-4DB3-9C94-CF0A80F757FB}" type="pres">
      <dgm:prSet presAssocID="{32F89F15-C04B-457E-970C-F6843004FDD1}" presName="sibTrans" presStyleCnt="0"/>
      <dgm:spPr/>
    </dgm:pt>
    <dgm:pt modelId="{010D297E-255C-46BA-B849-4FD84942647E}" type="pres">
      <dgm:prSet presAssocID="{D30DB1C8-3163-40D3-A27E-77DE852E2B17}" presName="node" presStyleLbl="node1" presStyleIdx="14" presStyleCnt="16">
        <dgm:presLayoutVars>
          <dgm:bulletEnabled val="1"/>
        </dgm:presLayoutVars>
      </dgm:prSet>
      <dgm:spPr/>
    </dgm:pt>
    <dgm:pt modelId="{B278F15B-FDE0-44C7-A24D-B46A30EEF31C}" type="pres">
      <dgm:prSet presAssocID="{26E3CBDA-BEF0-4797-9E1C-BBBFDB41544C}" presName="sibTrans" presStyleCnt="0"/>
      <dgm:spPr/>
    </dgm:pt>
    <dgm:pt modelId="{EB92F3C4-83AB-4ECB-A320-0D7D87CA32A8}" type="pres">
      <dgm:prSet presAssocID="{62087F04-80F8-4E50-B864-E02784C53458}" presName="node" presStyleLbl="node1" presStyleIdx="15" presStyleCnt="16">
        <dgm:presLayoutVars>
          <dgm:bulletEnabled val="1"/>
        </dgm:presLayoutVars>
      </dgm:prSet>
      <dgm:spPr/>
    </dgm:pt>
  </dgm:ptLst>
  <dgm:cxnLst>
    <dgm:cxn modelId="{C4835209-B8F0-4D01-A259-F7D7F490CA72}" srcId="{10E9EA01-66AD-4163-B658-69A6B4CC1C10}" destId="{343F242D-DE3D-489B-A6EF-BF47FD0A78A1}" srcOrd="11" destOrd="0" parTransId="{9CDA2B7E-42C8-4878-85A6-D03D32461F53}" sibTransId="{3D65BF94-ECAF-43A5-9A82-8CF848B124E2}"/>
    <dgm:cxn modelId="{D5807F1F-38C8-4FE4-BD51-855FB1C7ECB5}" srcId="{10E9EA01-66AD-4163-B658-69A6B4CC1C10}" destId="{C81840FA-A695-40E4-9D01-F6A946B0ADBD}" srcOrd="7" destOrd="0" parTransId="{1CCDC1FE-9388-4653-B012-247A0E288B57}" sibTransId="{E66EC0B4-CDE7-40DF-A123-AD3E05CDECAA}"/>
    <dgm:cxn modelId="{38648930-80E7-47B2-A05D-5CAF82BD489B}" type="presOf" srcId="{9AD69869-AA46-43E1-B35E-73D766AD70AD}" destId="{7C96807A-DF67-44B6-9DB9-A167637228EB}" srcOrd="0" destOrd="0" presId="urn:microsoft.com/office/officeart/2005/8/layout/default"/>
    <dgm:cxn modelId="{66585633-CAE4-4844-BBCA-66C421B81060}" type="presOf" srcId="{C9DA92AB-CFA5-4364-B97E-E0B32F13DAB1}" destId="{7F4FBFBD-3C3C-4019-85FE-6328A87A6FF0}" srcOrd="0" destOrd="0" presId="urn:microsoft.com/office/officeart/2005/8/layout/default"/>
    <dgm:cxn modelId="{8C31523D-2F84-4E05-BBAA-41EE83F8BD0F}" srcId="{10E9EA01-66AD-4163-B658-69A6B4CC1C10}" destId="{E4F70F50-2066-46AD-B782-995DECA9FB8F}" srcOrd="4" destOrd="0" parTransId="{00A4DEC3-0BEE-4642-909E-7672C110A070}" sibTransId="{F5EDBA91-724C-4340-B668-5C7DD40E5204}"/>
    <dgm:cxn modelId="{DD98C85E-E3A5-4E9D-B1C7-34178D1F1A81}" srcId="{10E9EA01-66AD-4163-B658-69A6B4CC1C10}" destId="{8960B3BD-2092-4DF1-8C12-BF9542764207}" srcOrd="5" destOrd="0" parTransId="{5D0BD212-310A-4C2A-9669-AC3D9C9490F0}" sibTransId="{866F5940-CB78-4551-9FB9-62009A0DC014}"/>
    <dgm:cxn modelId="{70B0265F-7356-48BF-9C10-C54483F50BA9}" srcId="{10E9EA01-66AD-4163-B658-69A6B4CC1C10}" destId="{62087F04-80F8-4E50-B864-E02784C53458}" srcOrd="15" destOrd="0" parTransId="{01D26455-090A-4DBC-BF2F-7B78BE654203}" sibTransId="{3FF27803-C3FC-445A-AA8E-33A53BA16448}"/>
    <dgm:cxn modelId="{0408C564-1964-454D-AC36-8A66D528E7C2}" srcId="{10E9EA01-66AD-4163-B658-69A6B4CC1C10}" destId="{C016ADAF-EF88-438F-AD61-4BE5612BD7FD}" srcOrd="0" destOrd="0" parTransId="{7AA70424-45BD-4BC4-AA18-CF5E987170D5}" sibTransId="{C0405C4F-1C29-4810-AE0F-26306BD9DE46}"/>
    <dgm:cxn modelId="{822A8065-79B1-4509-B2EB-740DE5A96DE8}" type="presOf" srcId="{5BA24D88-B718-4017-8FB5-136FBC16194E}" destId="{02A13D54-A304-4A8D-A330-9F240F9347F2}" srcOrd="0" destOrd="0" presId="urn:microsoft.com/office/officeart/2005/8/layout/default"/>
    <dgm:cxn modelId="{1EEBC746-E773-45C4-A240-3C5B968978C5}" srcId="{10E9EA01-66AD-4163-B658-69A6B4CC1C10}" destId="{C9DA92AB-CFA5-4364-B97E-E0B32F13DAB1}" srcOrd="3" destOrd="0" parTransId="{BF46E965-5C01-4A66-9DE5-FABF2389729E}" sibTransId="{4E827F97-365C-4EAB-9615-BF875BDEC606}"/>
    <dgm:cxn modelId="{9E45A44B-BB1B-43FD-8752-51548BC4D85D}" srcId="{10E9EA01-66AD-4163-B658-69A6B4CC1C10}" destId="{387D6CD5-8A95-4689-9E34-C693DD2661DD}" srcOrd="1" destOrd="0" parTransId="{7C0BE5D9-F965-444C-8E0E-92BE75D57A86}" sibTransId="{82902B6D-EA68-4DEF-9F08-494CBB037E9C}"/>
    <dgm:cxn modelId="{72A84F73-D5C2-428E-BDBB-8FA68EE3596B}" type="presOf" srcId="{C81840FA-A695-40E4-9D01-F6A946B0ADBD}" destId="{A0B1813A-4AA0-47A2-BD47-4AFEF484D250}" srcOrd="0" destOrd="0" presId="urn:microsoft.com/office/officeart/2005/8/layout/default"/>
    <dgm:cxn modelId="{0A75F273-DAA0-4BCC-A3DA-4F869C531879}" type="presOf" srcId="{D30DB1C8-3163-40D3-A27E-77DE852E2B17}" destId="{010D297E-255C-46BA-B849-4FD84942647E}" srcOrd="0" destOrd="0" presId="urn:microsoft.com/office/officeart/2005/8/layout/default"/>
    <dgm:cxn modelId="{152A0878-D869-4DE0-A4E2-B6E31A98A03A}" type="presOf" srcId="{C016ADAF-EF88-438F-AD61-4BE5612BD7FD}" destId="{52164808-33EC-4B07-B255-1DEAC47124F4}" srcOrd="0" destOrd="0" presId="urn:microsoft.com/office/officeart/2005/8/layout/default"/>
    <dgm:cxn modelId="{0FFFCE7C-CC3C-481F-8111-8828B58A07B2}" type="presOf" srcId="{CA6A3D4A-C94E-41E1-B3BD-D7F63E7CA85E}" destId="{4FF5A344-1CAB-414D-B220-606E31C3F12E}" srcOrd="0" destOrd="0" presId="urn:microsoft.com/office/officeart/2005/8/layout/default"/>
    <dgm:cxn modelId="{763A907F-DDE3-4F7B-8635-1700C8109B0B}" type="presOf" srcId="{888FA7B4-64CE-4F8E-B927-26D0171D6385}" destId="{3FC0CC57-C5B1-42AA-BB67-36B9A889D019}" srcOrd="0" destOrd="0" presId="urn:microsoft.com/office/officeart/2005/8/layout/default"/>
    <dgm:cxn modelId="{1C1C9D82-2258-49FC-91D3-087676F00C2F}" type="presOf" srcId="{E4F70F50-2066-46AD-B782-995DECA9FB8F}" destId="{1F4AC5EE-7721-4133-A0A1-AB33C304B0E3}" srcOrd="0" destOrd="0" presId="urn:microsoft.com/office/officeart/2005/8/layout/default"/>
    <dgm:cxn modelId="{E43F9085-BC0D-49B7-9B28-F02CCAAB77EB}" type="presOf" srcId="{8960B3BD-2092-4DF1-8C12-BF9542764207}" destId="{FEAAB3D5-4C9F-4C43-81A6-9E66A962AF2E}" srcOrd="0" destOrd="0" presId="urn:microsoft.com/office/officeart/2005/8/layout/default"/>
    <dgm:cxn modelId="{28602E87-0C94-4F18-90BD-F267B49A0C82}" type="presOf" srcId="{10E9EA01-66AD-4163-B658-69A6B4CC1C10}" destId="{EDBE7630-2369-4817-B952-C9397F7A23A2}" srcOrd="0" destOrd="0" presId="urn:microsoft.com/office/officeart/2005/8/layout/default"/>
    <dgm:cxn modelId="{DCDF219E-1C49-4F18-8593-A3D21A9431F7}" srcId="{10E9EA01-66AD-4163-B658-69A6B4CC1C10}" destId="{9AD69869-AA46-43E1-B35E-73D766AD70AD}" srcOrd="2" destOrd="0" parTransId="{75E47983-BF59-4550-ABEF-4C9E615AD09C}" sibTransId="{F0C7BF7D-9F67-4D0A-8BF2-A7697717CEA3}"/>
    <dgm:cxn modelId="{3B1F16A7-0B46-48B2-88F8-8F0BBB80CE21}" type="presOf" srcId="{387D6CD5-8A95-4689-9E34-C693DD2661DD}" destId="{1A3BF294-7F65-4320-91B7-8F39CA3FFF4E}" srcOrd="0" destOrd="0" presId="urn:microsoft.com/office/officeart/2005/8/layout/default"/>
    <dgm:cxn modelId="{4FDAE9A7-35DE-4620-9E46-D27102BD5C5A}" srcId="{10E9EA01-66AD-4163-B658-69A6B4CC1C10}" destId="{FCBB8B54-84B7-4377-831C-A9A6B1CE4846}" srcOrd="10" destOrd="0" parTransId="{3747C551-82F4-44E5-AE22-948EAE5D9CEC}" sibTransId="{1795B4BA-ED41-41E9-A1C3-935A1444BFA1}"/>
    <dgm:cxn modelId="{9C8F42AC-F50E-40BE-859B-5E6AAB191F14}" srcId="{10E9EA01-66AD-4163-B658-69A6B4CC1C10}" destId="{3FABEC38-AF1F-4325-BC30-754A4DA8C752}" srcOrd="6" destOrd="0" parTransId="{F5F95425-675B-45BE-9F97-7528A5953545}" sibTransId="{AC4DD261-CF89-4927-AC84-72B521C31B2D}"/>
    <dgm:cxn modelId="{34E491B1-E433-4652-82BC-4634106D7C7A}" srcId="{10E9EA01-66AD-4163-B658-69A6B4CC1C10}" destId="{5BA24D88-B718-4017-8FB5-136FBC16194E}" srcOrd="9" destOrd="0" parTransId="{3FFCDE81-63CB-49F4-B258-E0D7456ACDC5}" sibTransId="{9A0714A5-6D77-446F-9D2C-C44F97097EEA}"/>
    <dgm:cxn modelId="{12FD6FB4-919D-4102-A984-02E5F3796504}" type="presOf" srcId="{343F242D-DE3D-489B-A6EF-BF47FD0A78A1}" destId="{7596C4BE-7047-44C3-B144-3CD4766C4069}" srcOrd="0" destOrd="0" presId="urn:microsoft.com/office/officeart/2005/8/layout/default"/>
    <dgm:cxn modelId="{AD7041B5-FE80-4C6A-AD56-85BB4A5FEDF0}" srcId="{10E9EA01-66AD-4163-B658-69A6B4CC1C10}" destId="{888FA7B4-64CE-4F8E-B927-26D0171D6385}" srcOrd="12" destOrd="0" parTransId="{01A9B855-A10F-4A82-B4AC-73F661DD7B5C}" sibTransId="{51B9D0A6-470F-4342-8629-0E4727C16FE5}"/>
    <dgm:cxn modelId="{77353CBA-D7A8-43FE-93BF-6792A94C94FA}" srcId="{10E9EA01-66AD-4163-B658-69A6B4CC1C10}" destId="{5C323750-590B-4273-8699-12634DFEE8A3}" srcOrd="8" destOrd="0" parTransId="{B75907C8-FEAC-42DC-8B18-12155FE9E918}" sibTransId="{02AB8090-5CE6-4A78-8BBE-15D748C14CD3}"/>
    <dgm:cxn modelId="{910442BB-D3BB-43C2-A075-3D943304B728}" type="presOf" srcId="{5C323750-590B-4273-8699-12634DFEE8A3}" destId="{26C9F889-1CAB-441B-8791-0216B12596E9}" srcOrd="0" destOrd="0" presId="urn:microsoft.com/office/officeart/2005/8/layout/default"/>
    <dgm:cxn modelId="{8B892AD8-4FAD-45CB-B60B-5698F9D8A69C}" type="presOf" srcId="{62087F04-80F8-4E50-B864-E02784C53458}" destId="{EB92F3C4-83AB-4ECB-A320-0D7D87CA32A8}" srcOrd="0" destOrd="0" presId="urn:microsoft.com/office/officeart/2005/8/layout/default"/>
    <dgm:cxn modelId="{C6BF47E4-4B95-4BF2-8383-6010C2AE543A}" srcId="{10E9EA01-66AD-4163-B658-69A6B4CC1C10}" destId="{D30DB1C8-3163-40D3-A27E-77DE852E2B17}" srcOrd="14" destOrd="0" parTransId="{02C06682-F9A7-4BB8-8CD7-66EDFAAC901E}" sibTransId="{26E3CBDA-BEF0-4797-9E1C-BBBFDB41544C}"/>
    <dgm:cxn modelId="{F2D296FA-DAE6-4F65-8C12-A2F84163A4FB}" srcId="{10E9EA01-66AD-4163-B658-69A6B4CC1C10}" destId="{CA6A3D4A-C94E-41E1-B3BD-D7F63E7CA85E}" srcOrd="13" destOrd="0" parTransId="{9A816086-9647-488C-9E54-FAE541B714D3}" sibTransId="{32F89F15-C04B-457E-970C-F6843004FDD1}"/>
    <dgm:cxn modelId="{B16096FD-0C13-4A92-936E-FF5EA890B793}" type="presOf" srcId="{3FABEC38-AF1F-4325-BC30-754A4DA8C752}" destId="{7C7D788F-1796-438B-AD90-99EF53B781B0}" srcOrd="0" destOrd="0" presId="urn:microsoft.com/office/officeart/2005/8/layout/default"/>
    <dgm:cxn modelId="{498BE8FF-E3AF-4B90-B855-709994F8B82D}" type="presOf" srcId="{FCBB8B54-84B7-4377-831C-A9A6B1CE4846}" destId="{3E6C56E5-35AB-48B1-B5E7-D4D8EBEA62A1}" srcOrd="0" destOrd="0" presId="urn:microsoft.com/office/officeart/2005/8/layout/default"/>
    <dgm:cxn modelId="{48E763D8-D65F-4356-B3F6-4BB5E8B26C86}" type="presParOf" srcId="{EDBE7630-2369-4817-B952-C9397F7A23A2}" destId="{52164808-33EC-4B07-B255-1DEAC47124F4}" srcOrd="0" destOrd="0" presId="urn:microsoft.com/office/officeart/2005/8/layout/default"/>
    <dgm:cxn modelId="{CBC87B5E-962F-46EB-86EF-E6F48912C3D3}" type="presParOf" srcId="{EDBE7630-2369-4817-B952-C9397F7A23A2}" destId="{605FF7D3-3D72-437F-B2D8-02631A7A9770}" srcOrd="1" destOrd="0" presId="urn:microsoft.com/office/officeart/2005/8/layout/default"/>
    <dgm:cxn modelId="{6D7A0811-AD41-4D1E-ACE8-98E77C51B70D}" type="presParOf" srcId="{EDBE7630-2369-4817-B952-C9397F7A23A2}" destId="{1A3BF294-7F65-4320-91B7-8F39CA3FFF4E}" srcOrd="2" destOrd="0" presId="urn:microsoft.com/office/officeart/2005/8/layout/default"/>
    <dgm:cxn modelId="{5776AC02-2587-42B6-B146-199405702215}" type="presParOf" srcId="{EDBE7630-2369-4817-B952-C9397F7A23A2}" destId="{843966CA-4A18-47AC-925D-06AF27701342}" srcOrd="3" destOrd="0" presId="urn:microsoft.com/office/officeart/2005/8/layout/default"/>
    <dgm:cxn modelId="{CF854963-6832-4048-B3BC-D568B9BA4BB7}" type="presParOf" srcId="{EDBE7630-2369-4817-B952-C9397F7A23A2}" destId="{7C96807A-DF67-44B6-9DB9-A167637228EB}" srcOrd="4" destOrd="0" presId="urn:microsoft.com/office/officeart/2005/8/layout/default"/>
    <dgm:cxn modelId="{A47E01A7-DF82-42F5-8B0A-E08279E03D5B}" type="presParOf" srcId="{EDBE7630-2369-4817-B952-C9397F7A23A2}" destId="{C6E6FEF3-7401-48A8-805B-D22720BC3F97}" srcOrd="5" destOrd="0" presId="urn:microsoft.com/office/officeart/2005/8/layout/default"/>
    <dgm:cxn modelId="{DC8C3748-9E57-4F5E-8F0F-1E7FF829CA54}" type="presParOf" srcId="{EDBE7630-2369-4817-B952-C9397F7A23A2}" destId="{7F4FBFBD-3C3C-4019-85FE-6328A87A6FF0}" srcOrd="6" destOrd="0" presId="urn:microsoft.com/office/officeart/2005/8/layout/default"/>
    <dgm:cxn modelId="{AF719D43-2753-49FD-83D6-9CFA8542894B}" type="presParOf" srcId="{EDBE7630-2369-4817-B952-C9397F7A23A2}" destId="{30E1061E-3550-42D1-9A87-A35A94A5E715}" srcOrd="7" destOrd="0" presId="urn:microsoft.com/office/officeart/2005/8/layout/default"/>
    <dgm:cxn modelId="{357B6EB6-A640-4E80-AC41-76F2E028AB4B}" type="presParOf" srcId="{EDBE7630-2369-4817-B952-C9397F7A23A2}" destId="{1F4AC5EE-7721-4133-A0A1-AB33C304B0E3}" srcOrd="8" destOrd="0" presId="urn:microsoft.com/office/officeart/2005/8/layout/default"/>
    <dgm:cxn modelId="{E2E7B6D1-5B7D-4ADE-88D9-FB58BC4A7E1E}" type="presParOf" srcId="{EDBE7630-2369-4817-B952-C9397F7A23A2}" destId="{E81A4A66-900E-45D7-85FE-589EDB796D7E}" srcOrd="9" destOrd="0" presId="urn:microsoft.com/office/officeart/2005/8/layout/default"/>
    <dgm:cxn modelId="{CBB9E11F-EC37-43A7-9712-E0DD873DD984}" type="presParOf" srcId="{EDBE7630-2369-4817-B952-C9397F7A23A2}" destId="{FEAAB3D5-4C9F-4C43-81A6-9E66A962AF2E}" srcOrd="10" destOrd="0" presId="urn:microsoft.com/office/officeart/2005/8/layout/default"/>
    <dgm:cxn modelId="{F57E526B-CAE7-4A91-B2A8-E1BE9F3536DE}" type="presParOf" srcId="{EDBE7630-2369-4817-B952-C9397F7A23A2}" destId="{6129330A-784D-4E90-8176-8E3EDD3D3C22}" srcOrd="11" destOrd="0" presId="urn:microsoft.com/office/officeart/2005/8/layout/default"/>
    <dgm:cxn modelId="{A7F268F7-4105-4AB1-A3FE-82081952979D}" type="presParOf" srcId="{EDBE7630-2369-4817-B952-C9397F7A23A2}" destId="{7C7D788F-1796-438B-AD90-99EF53B781B0}" srcOrd="12" destOrd="0" presId="urn:microsoft.com/office/officeart/2005/8/layout/default"/>
    <dgm:cxn modelId="{CBEAE1C2-CA5D-44D9-BD33-B38598AE1A04}" type="presParOf" srcId="{EDBE7630-2369-4817-B952-C9397F7A23A2}" destId="{CA9ED111-D02E-44E7-9D0E-4F9BA4BF63CC}" srcOrd="13" destOrd="0" presId="urn:microsoft.com/office/officeart/2005/8/layout/default"/>
    <dgm:cxn modelId="{FFD692FB-4FEB-4A25-82C3-9B56BEA161D0}" type="presParOf" srcId="{EDBE7630-2369-4817-B952-C9397F7A23A2}" destId="{A0B1813A-4AA0-47A2-BD47-4AFEF484D250}" srcOrd="14" destOrd="0" presId="urn:microsoft.com/office/officeart/2005/8/layout/default"/>
    <dgm:cxn modelId="{44D3D718-5D0C-4760-BB9A-AE2F1501A00D}" type="presParOf" srcId="{EDBE7630-2369-4817-B952-C9397F7A23A2}" destId="{CF3B309D-8B8D-46D9-8F51-DBEA16E66241}" srcOrd="15" destOrd="0" presId="urn:microsoft.com/office/officeart/2005/8/layout/default"/>
    <dgm:cxn modelId="{52C00A7D-9C68-495A-8F32-317482DB3D24}" type="presParOf" srcId="{EDBE7630-2369-4817-B952-C9397F7A23A2}" destId="{26C9F889-1CAB-441B-8791-0216B12596E9}" srcOrd="16" destOrd="0" presId="urn:microsoft.com/office/officeart/2005/8/layout/default"/>
    <dgm:cxn modelId="{C9DDB8EC-DFBC-441A-AD40-9FA3D0EB2F18}" type="presParOf" srcId="{EDBE7630-2369-4817-B952-C9397F7A23A2}" destId="{704A15E1-F569-4DD0-B6B9-9E561868206D}" srcOrd="17" destOrd="0" presId="urn:microsoft.com/office/officeart/2005/8/layout/default"/>
    <dgm:cxn modelId="{3DE665B3-A761-461E-9116-328DDFFD97F5}" type="presParOf" srcId="{EDBE7630-2369-4817-B952-C9397F7A23A2}" destId="{02A13D54-A304-4A8D-A330-9F240F9347F2}" srcOrd="18" destOrd="0" presId="urn:microsoft.com/office/officeart/2005/8/layout/default"/>
    <dgm:cxn modelId="{7C68ADC8-220D-4852-A68D-F1F0F77CA3E1}" type="presParOf" srcId="{EDBE7630-2369-4817-B952-C9397F7A23A2}" destId="{3BC7E450-6D9A-435D-9671-F6B68AC08CC7}" srcOrd="19" destOrd="0" presId="urn:microsoft.com/office/officeart/2005/8/layout/default"/>
    <dgm:cxn modelId="{7A6B7FC0-208F-467A-A4BF-A5AD8F9B5D70}" type="presParOf" srcId="{EDBE7630-2369-4817-B952-C9397F7A23A2}" destId="{3E6C56E5-35AB-48B1-B5E7-D4D8EBEA62A1}" srcOrd="20" destOrd="0" presId="urn:microsoft.com/office/officeart/2005/8/layout/default"/>
    <dgm:cxn modelId="{099ABB16-3F96-47D9-9F07-DC6EAD3796F2}" type="presParOf" srcId="{EDBE7630-2369-4817-B952-C9397F7A23A2}" destId="{480A74D1-998C-4485-92F5-A5DCAA963493}" srcOrd="21" destOrd="0" presId="urn:microsoft.com/office/officeart/2005/8/layout/default"/>
    <dgm:cxn modelId="{2B4BACC7-4B5F-4A34-8450-2BA126EE3A90}" type="presParOf" srcId="{EDBE7630-2369-4817-B952-C9397F7A23A2}" destId="{7596C4BE-7047-44C3-B144-3CD4766C4069}" srcOrd="22" destOrd="0" presId="urn:microsoft.com/office/officeart/2005/8/layout/default"/>
    <dgm:cxn modelId="{A4936908-B4A6-4264-A34D-252255BE9988}" type="presParOf" srcId="{EDBE7630-2369-4817-B952-C9397F7A23A2}" destId="{2E265151-0C80-45C8-BD0D-1369AD89494F}" srcOrd="23" destOrd="0" presId="urn:microsoft.com/office/officeart/2005/8/layout/default"/>
    <dgm:cxn modelId="{2BBE2455-03B8-4CA1-9471-0A4CA8D4641D}" type="presParOf" srcId="{EDBE7630-2369-4817-B952-C9397F7A23A2}" destId="{3FC0CC57-C5B1-42AA-BB67-36B9A889D019}" srcOrd="24" destOrd="0" presId="urn:microsoft.com/office/officeart/2005/8/layout/default"/>
    <dgm:cxn modelId="{2EC51A78-5A8A-4D89-9EF3-4E5943D55E2C}" type="presParOf" srcId="{EDBE7630-2369-4817-B952-C9397F7A23A2}" destId="{590CA7C2-BEC0-4978-8A6B-331C6A3CB2AD}" srcOrd="25" destOrd="0" presId="urn:microsoft.com/office/officeart/2005/8/layout/default"/>
    <dgm:cxn modelId="{E918B90C-8259-4CB9-B91C-20CB8DA5D2F5}" type="presParOf" srcId="{EDBE7630-2369-4817-B952-C9397F7A23A2}" destId="{4FF5A344-1CAB-414D-B220-606E31C3F12E}" srcOrd="26" destOrd="0" presId="urn:microsoft.com/office/officeart/2005/8/layout/default"/>
    <dgm:cxn modelId="{9FDB3BB7-F808-4B3C-B8D1-224F1B1DE52F}" type="presParOf" srcId="{EDBE7630-2369-4817-B952-C9397F7A23A2}" destId="{9BD71D46-E6CD-4DB3-9C94-CF0A80F757FB}" srcOrd="27" destOrd="0" presId="urn:microsoft.com/office/officeart/2005/8/layout/default"/>
    <dgm:cxn modelId="{DF4EA61D-87E4-487D-BEC4-DE7C967F4829}" type="presParOf" srcId="{EDBE7630-2369-4817-B952-C9397F7A23A2}" destId="{010D297E-255C-46BA-B849-4FD84942647E}" srcOrd="28" destOrd="0" presId="urn:microsoft.com/office/officeart/2005/8/layout/default"/>
    <dgm:cxn modelId="{2B1B2346-8A3D-4500-B3CA-35DB03498F1D}" type="presParOf" srcId="{EDBE7630-2369-4817-B952-C9397F7A23A2}" destId="{B278F15B-FDE0-44C7-A24D-B46A30EEF31C}" srcOrd="29" destOrd="0" presId="urn:microsoft.com/office/officeart/2005/8/layout/default"/>
    <dgm:cxn modelId="{F93362E6-61E6-411F-8944-2F6C58952249}" type="presParOf" srcId="{EDBE7630-2369-4817-B952-C9397F7A23A2}" destId="{EB92F3C4-83AB-4ECB-A320-0D7D87CA32A8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2F0E34-8720-4C4F-A726-A1188766AF9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A96030C-BE7A-46E3-867F-12AC307610DD}">
      <dgm:prSet/>
      <dgm:spPr/>
      <dgm:t>
        <a:bodyPr/>
        <a:lstStyle/>
        <a:p>
          <a:r>
            <a:rPr lang="en-US" dirty="0"/>
            <a:t>If you are under the age of 18, you can apply for a Protection Order with the help of an adult.</a:t>
          </a:r>
        </a:p>
      </dgm:t>
    </dgm:pt>
    <dgm:pt modelId="{7E1D3358-9AC6-402B-BAA3-38B466297610}" type="parTrans" cxnId="{481C46F7-4F31-4C64-9F54-7379CD339DC5}">
      <dgm:prSet/>
      <dgm:spPr/>
      <dgm:t>
        <a:bodyPr/>
        <a:lstStyle/>
        <a:p>
          <a:endParaRPr lang="en-US"/>
        </a:p>
      </dgm:t>
    </dgm:pt>
    <dgm:pt modelId="{21F5BF8E-CB12-4770-B319-1AE125DBE45A}" type="sibTrans" cxnId="{481C46F7-4F31-4C64-9F54-7379CD339DC5}">
      <dgm:prSet/>
      <dgm:spPr/>
      <dgm:t>
        <a:bodyPr/>
        <a:lstStyle/>
        <a:p>
          <a:endParaRPr lang="en-US"/>
        </a:p>
      </dgm:t>
    </dgm:pt>
    <dgm:pt modelId="{044A0ABE-7DA6-4B17-AF67-2087B0A514CE}">
      <dgm:prSet/>
      <dgm:spPr/>
      <dgm:t>
        <a:bodyPr/>
        <a:lstStyle/>
        <a:p>
          <a:r>
            <a:rPr lang="en-US"/>
            <a:t>It does not have to be your parent.  </a:t>
          </a:r>
        </a:p>
      </dgm:t>
    </dgm:pt>
    <dgm:pt modelId="{8705928C-C986-444D-9BD3-3D8ACCA8A7F8}" type="parTrans" cxnId="{A990383E-656E-44AF-98E0-C61377C9B7B5}">
      <dgm:prSet/>
      <dgm:spPr/>
      <dgm:t>
        <a:bodyPr/>
        <a:lstStyle/>
        <a:p>
          <a:endParaRPr lang="en-US"/>
        </a:p>
      </dgm:t>
    </dgm:pt>
    <dgm:pt modelId="{6EEEB58E-6730-4A84-8A0E-B2D8F6992547}" type="sibTrans" cxnId="{A990383E-656E-44AF-98E0-C61377C9B7B5}">
      <dgm:prSet/>
      <dgm:spPr/>
      <dgm:t>
        <a:bodyPr/>
        <a:lstStyle/>
        <a:p>
          <a:endParaRPr lang="en-US"/>
        </a:p>
      </dgm:t>
    </dgm:pt>
    <dgm:pt modelId="{F6546A03-547D-4C84-97E2-73FF4888EC52}">
      <dgm:prSet/>
      <dgm:spPr/>
      <dgm:t>
        <a:bodyPr/>
        <a:lstStyle/>
        <a:p>
          <a:r>
            <a:rPr lang="en-US"/>
            <a:t>Guidance is available through Victim Services and through support service agencies.</a:t>
          </a:r>
        </a:p>
      </dgm:t>
    </dgm:pt>
    <dgm:pt modelId="{0201FFEE-7D11-423E-8D26-6A8B1EBF4259}" type="parTrans" cxnId="{4000373D-DB19-4DBB-849B-195D846C70AC}">
      <dgm:prSet/>
      <dgm:spPr/>
      <dgm:t>
        <a:bodyPr/>
        <a:lstStyle/>
        <a:p>
          <a:endParaRPr lang="en-US"/>
        </a:p>
      </dgm:t>
    </dgm:pt>
    <dgm:pt modelId="{18B37DF2-31AE-4267-857A-084579728043}" type="sibTrans" cxnId="{4000373D-DB19-4DBB-849B-195D846C70AC}">
      <dgm:prSet/>
      <dgm:spPr/>
      <dgm:t>
        <a:bodyPr/>
        <a:lstStyle/>
        <a:p>
          <a:endParaRPr lang="en-US"/>
        </a:p>
      </dgm:t>
    </dgm:pt>
    <dgm:pt modelId="{4A773FFD-A75C-486F-B177-A612831CE697}" type="pres">
      <dgm:prSet presAssocID="{1B2F0E34-8720-4C4F-A726-A1188766AF9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9070C90-0072-4320-9F50-535731388C84}" type="pres">
      <dgm:prSet presAssocID="{2A96030C-BE7A-46E3-867F-12AC307610DD}" presName="hierRoot1" presStyleCnt="0"/>
      <dgm:spPr/>
    </dgm:pt>
    <dgm:pt modelId="{0C6EE4B0-97EE-425B-AED4-B7E5C64F39D0}" type="pres">
      <dgm:prSet presAssocID="{2A96030C-BE7A-46E3-867F-12AC307610DD}" presName="composite" presStyleCnt="0"/>
      <dgm:spPr/>
    </dgm:pt>
    <dgm:pt modelId="{8E3F8F80-1908-45BD-810A-974396000D9F}" type="pres">
      <dgm:prSet presAssocID="{2A96030C-BE7A-46E3-867F-12AC307610DD}" presName="background" presStyleLbl="node0" presStyleIdx="0" presStyleCnt="3"/>
      <dgm:spPr/>
    </dgm:pt>
    <dgm:pt modelId="{CBF52CE4-4DD0-4D5C-8DE0-99989EFCEB99}" type="pres">
      <dgm:prSet presAssocID="{2A96030C-BE7A-46E3-867F-12AC307610DD}" presName="text" presStyleLbl="fgAcc0" presStyleIdx="0" presStyleCnt="3">
        <dgm:presLayoutVars>
          <dgm:chPref val="3"/>
        </dgm:presLayoutVars>
      </dgm:prSet>
      <dgm:spPr/>
    </dgm:pt>
    <dgm:pt modelId="{26F9114B-F69F-4DA0-9994-D6F2012D51E1}" type="pres">
      <dgm:prSet presAssocID="{2A96030C-BE7A-46E3-867F-12AC307610DD}" presName="hierChild2" presStyleCnt="0"/>
      <dgm:spPr/>
    </dgm:pt>
    <dgm:pt modelId="{E3A7C28A-DCC5-4F78-9D8F-8306CB07C04F}" type="pres">
      <dgm:prSet presAssocID="{044A0ABE-7DA6-4B17-AF67-2087B0A514CE}" presName="hierRoot1" presStyleCnt="0"/>
      <dgm:spPr/>
    </dgm:pt>
    <dgm:pt modelId="{66EC190D-0698-40B9-B311-99BBC56B8AC2}" type="pres">
      <dgm:prSet presAssocID="{044A0ABE-7DA6-4B17-AF67-2087B0A514CE}" presName="composite" presStyleCnt="0"/>
      <dgm:spPr/>
    </dgm:pt>
    <dgm:pt modelId="{4313865D-0CE1-423A-BE17-1CE4D95C131B}" type="pres">
      <dgm:prSet presAssocID="{044A0ABE-7DA6-4B17-AF67-2087B0A514CE}" presName="background" presStyleLbl="node0" presStyleIdx="1" presStyleCnt="3"/>
      <dgm:spPr/>
    </dgm:pt>
    <dgm:pt modelId="{C567AAD4-A696-445B-9EF4-B812585B5BEF}" type="pres">
      <dgm:prSet presAssocID="{044A0ABE-7DA6-4B17-AF67-2087B0A514CE}" presName="text" presStyleLbl="fgAcc0" presStyleIdx="1" presStyleCnt="3">
        <dgm:presLayoutVars>
          <dgm:chPref val="3"/>
        </dgm:presLayoutVars>
      </dgm:prSet>
      <dgm:spPr/>
    </dgm:pt>
    <dgm:pt modelId="{449CE771-0E1D-4043-A011-7B8E82D1408E}" type="pres">
      <dgm:prSet presAssocID="{044A0ABE-7DA6-4B17-AF67-2087B0A514CE}" presName="hierChild2" presStyleCnt="0"/>
      <dgm:spPr/>
    </dgm:pt>
    <dgm:pt modelId="{285C837F-F922-4108-9D5B-A9353AB240BC}" type="pres">
      <dgm:prSet presAssocID="{F6546A03-547D-4C84-97E2-73FF4888EC52}" presName="hierRoot1" presStyleCnt="0"/>
      <dgm:spPr/>
    </dgm:pt>
    <dgm:pt modelId="{5A870E58-B226-415A-82EC-371743370D71}" type="pres">
      <dgm:prSet presAssocID="{F6546A03-547D-4C84-97E2-73FF4888EC52}" presName="composite" presStyleCnt="0"/>
      <dgm:spPr/>
    </dgm:pt>
    <dgm:pt modelId="{B8AF8E45-0F9C-4974-BACA-4F2A0302AB10}" type="pres">
      <dgm:prSet presAssocID="{F6546A03-547D-4C84-97E2-73FF4888EC52}" presName="background" presStyleLbl="node0" presStyleIdx="2" presStyleCnt="3"/>
      <dgm:spPr/>
    </dgm:pt>
    <dgm:pt modelId="{BF109402-D62C-40D3-BEF3-2CB2314A4418}" type="pres">
      <dgm:prSet presAssocID="{F6546A03-547D-4C84-97E2-73FF4888EC52}" presName="text" presStyleLbl="fgAcc0" presStyleIdx="2" presStyleCnt="3">
        <dgm:presLayoutVars>
          <dgm:chPref val="3"/>
        </dgm:presLayoutVars>
      </dgm:prSet>
      <dgm:spPr/>
    </dgm:pt>
    <dgm:pt modelId="{F3C82D7B-B7C6-40D8-A153-7F150850EF20}" type="pres">
      <dgm:prSet presAssocID="{F6546A03-547D-4C84-97E2-73FF4888EC52}" presName="hierChild2" presStyleCnt="0"/>
      <dgm:spPr/>
    </dgm:pt>
  </dgm:ptLst>
  <dgm:cxnLst>
    <dgm:cxn modelId="{4000373D-DB19-4DBB-849B-195D846C70AC}" srcId="{1B2F0E34-8720-4C4F-A726-A1188766AF99}" destId="{F6546A03-547D-4C84-97E2-73FF4888EC52}" srcOrd="2" destOrd="0" parTransId="{0201FFEE-7D11-423E-8D26-6A8B1EBF4259}" sibTransId="{18B37DF2-31AE-4267-857A-084579728043}"/>
    <dgm:cxn modelId="{A990383E-656E-44AF-98E0-C61377C9B7B5}" srcId="{1B2F0E34-8720-4C4F-A726-A1188766AF99}" destId="{044A0ABE-7DA6-4B17-AF67-2087B0A514CE}" srcOrd="1" destOrd="0" parTransId="{8705928C-C986-444D-9BD3-3D8ACCA8A7F8}" sibTransId="{6EEEB58E-6730-4A84-8A0E-B2D8F6992547}"/>
    <dgm:cxn modelId="{61F3F15B-0B72-4370-B18A-11B0F11E5406}" type="presOf" srcId="{044A0ABE-7DA6-4B17-AF67-2087B0A514CE}" destId="{C567AAD4-A696-445B-9EF4-B812585B5BEF}" srcOrd="0" destOrd="0" presId="urn:microsoft.com/office/officeart/2005/8/layout/hierarchy1"/>
    <dgm:cxn modelId="{6AE96E73-DBA0-499E-A1F3-A1758BB89A91}" type="presOf" srcId="{2A96030C-BE7A-46E3-867F-12AC307610DD}" destId="{CBF52CE4-4DD0-4D5C-8DE0-99989EFCEB99}" srcOrd="0" destOrd="0" presId="urn:microsoft.com/office/officeart/2005/8/layout/hierarchy1"/>
    <dgm:cxn modelId="{648DC5A5-A462-4D4A-980E-855A12F559DF}" type="presOf" srcId="{1B2F0E34-8720-4C4F-A726-A1188766AF99}" destId="{4A773FFD-A75C-486F-B177-A612831CE697}" srcOrd="0" destOrd="0" presId="urn:microsoft.com/office/officeart/2005/8/layout/hierarchy1"/>
    <dgm:cxn modelId="{9E6727E7-F0D9-40AC-B9FF-92EDE68DD390}" type="presOf" srcId="{F6546A03-547D-4C84-97E2-73FF4888EC52}" destId="{BF109402-D62C-40D3-BEF3-2CB2314A4418}" srcOrd="0" destOrd="0" presId="urn:microsoft.com/office/officeart/2005/8/layout/hierarchy1"/>
    <dgm:cxn modelId="{481C46F7-4F31-4C64-9F54-7379CD339DC5}" srcId="{1B2F0E34-8720-4C4F-A726-A1188766AF99}" destId="{2A96030C-BE7A-46E3-867F-12AC307610DD}" srcOrd="0" destOrd="0" parTransId="{7E1D3358-9AC6-402B-BAA3-38B466297610}" sibTransId="{21F5BF8E-CB12-4770-B319-1AE125DBE45A}"/>
    <dgm:cxn modelId="{81F465F8-5B3B-4404-96B8-A650BF9C081F}" type="presParOf" srcId="{4A773FFD-A75C-486F-B177-A612831CE697}" destId="{B9070C90-0072-4320-9F50-535731388C84}" srcOrd="0" destOrd="0" presId="urn:microsoft.com/office/officeart/2005/8/layout/hierarchy1"/>
    <dgm:cxn modelId="{D5A888DD-A8C4-42AF-8AA2-944D624D2770}" type="presParOf" srcId="{B9070C90-0072-4320-9F50-535731388C84}" destId="{0C6EE4B0-97EE-425B-AED4-B7E5C64F39D0}" srcOrd="0" destOrd="0" presId="urn:microsoft.com/office/officeart/2005/8/layout/hierarchy1"/>
    <dgm:cxn modelId="{6817BCAB-61AB-43D5-A4B4-92D9AD01B12C}" type="presParOf" srcId="{0C6EE4B0-97EE-425B-AED4-B7E5C64F39D0}" destId="{8E3F8F80-1908-45BD-810A-974396000D9F}" srcOrd="0" destOrd="0" presId="urn:microsoft.com/office/officeart/2005/8/layout/hierarchy1"/>
    <dgm:cxn modelId="{EA943478-B7AA-435A-82F9-DB4C1262CC66}" type="presParOf" srcId="{0C6EE4B0-97EE-425B-AED4-B7E5C64F39D0}" destId="{CBF52CE4-4DD0-4D5C-8DE0-99989EFCEB99}" srcOrd="1" destOrd="0" presId="urn:microsoft.com/office/officeart/2005/8/layout/hierarchy1"/>
    <dgm:cxn modelId="{83D29141-235F-4078-B8A1-0ABF72F8DCD1}" type="presParOf" srcId="{B9070C90-0072-4320-9F50-535731388C84}" destId="{26F9114B-F69F-4DA0-9994-D6F2012D51E1}" srcOrd="1" destOrd="0" presId="urn:microsoft.com/office/officeart/2005/8/layout/hierarchy1"/>
    <dgm:cxn modelId="{7BB61C55-6E11-46DC-9504-4FA5820A3B94}" type="presParOf" srcId="{4A773FFD-A75C-486F-B177-A612831CE697}" destId="{E3A7C28A-DCC5-4F78-9D8F-8306CB07C04F}" srcOrd="1" destOrd="0" presId="urn:microsoft.com/office/officeart/2005/8/layout/hierarchy1"/>
    <dgm:cxn modelId="{560E1E24-37C5-4B8F-AAEE-B35BE78E9D68}" type="presParOf" srcId="{E3A7C28A-DCC5-4F78-9D8F-8306CB07C04F}" destId="{66EC190D-0698-40B9-B311-99BBC56B8AC2}" srcOrd="0" destOrd="0" presId="urn:microsoft.com/office/officeart/2005/8/layout/hierarchy1"/>
    <dgm:cxn modelId="{98AA4963-56F8-4D2D-B3DB-727107C211C4}" type="presParOf" srcId="{66EC190D-0698-40B9-B311-99BBC56B8AC2}" destId="{4313865D-0CE1-423A-BE17-1CE4D95C131B}" srcOrd="0" destOrd="0" presId="urn:microsoft.com/office/officeart/2005/8/layout/hierarchy1"/>
    <dgm:cxn modelId="{3CDB72FE-58F5-4DAC-BE1F-941EC6664EDF}" type="presParOf" srcId="{66EC190D-0698-40B9-B311-99BBC56B8AC2}" destId="{C567AAD4-A696-445B-9EF4-B812585B5BEF}" srcOrd="1" destOrd="0" presId="urn:microsoft.com/office/officeart/2005/8/layout/hierarchy1"/>
    <dgm:cxn modelId="{4C694337-EAD6-433B-A93B-7B672C33EFA6}" type="presParOf" srcId="{E3A7C28A-DCC5-4F78-9D8F-8306CB07C04F}" destId="{449CE771-0E1D-4043-A011-7B8E82D1408E}" srcOrd="1" destOrd="0" presId="urn:microsoft.com/office/officeart/2005/8/layout/hierarchy1"/>
    <dgm:cxn modelId="{9A8401DC-1C74-492D-A93D-16DAC4530AB5}" type="presParOf" srcId="{4A773FFD-A75C-486F-B177-A612831CE697}" destId="{285C837F-F922-4108-9D5B-A9353AB240BC}" srcOrd="2" destOrd="0" presId="urn:microsoft.com/office/officeart/2005/8/layout/hierarchy1"/>
    <dgm:cxn modelId="{C720070D-DF1F-467E-92CE-DB28017DE217}" type="presParOf" srcId="{285C837F-F922-4108-9D5B-A9353AB240BC}" destId="{5A870E58-B226-415A-82EC-371743370D71}" srcOrd="0" destOrd="0" presId="urn:microsoft.com/office/officeart/2005/8/layout/hierarchy1"/>
    <dgm:cxn modelId="{8A0D89F6-B869-4A9A-ABAD-885B88103076}" type="presParOf" srcId="{5A870E58-B226-415A-82EC-371743370D71}" destId="{B8AF8E45-0F9C-4974-BACA-4F2A0302AB10}" srcOrd="0" destOrd="0" presId="urn:microsoft.com/office/officeart/2005/8/layout/hierarchy1"/>
    <dgm:cxn modelId="{D8259577-A72C-4312-BD09-E65B5D168A7D}" type="presParOf" srcId="{5A870E58-B226-415A-82EC-371743370D71}" destId="{BF109402-D62C-40D3-BEF3-2CB2314A4418}" srcOrd="1" destOrd="0" presId="urn:microsoft.com/office/officeart/2005/8/layout/hierarchy1"/>
    <dgm:cxn modelId="{E11CF3EF-6F72-4835-9C1B-340F06A48A2B}" type="presParOf" srcId="{285C837F-F922-4108-9D5B-A9353AB240BC}" destId="{F3C82D7B-B7C6-40D8-A153-7F150850EF2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6FEDED-F98A-4719-8993-9776228CAE5F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BED400-47D6-44E2-8B01-27D7B7B24D9B}">
      <dgm:prSet/>
      <dgm:spPr>
        <a:solidFill>
          <a:schemeClr val="accent1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The other person can be ordered to NOT:</a:t>
          </a:r>
        </a:p>
      </dgm:t>
    </dgm:pt>
    <dgm:pt modelId="{EB26A2A0-B3AF-460E-A2CC-582CA160BFD6}" type="parTrans" cxnId="{5712717A-8DBE-405B-B191-35B33310B775}">
      <dgm:prSet/>
      <dgm:spPr/>
      <dgm:t>
        <a:bodyPr/>
        <a:lstStyle/>
        <a:p>
          <a:endParaRPr lang="en-US"/>
        </a:p>
      </dgm:t>
    </dgm:pt>
    <dgm:pt modelId="{62F876A1-8948-4C0E-8681-810272E627E7}" type="sibTrans" cxnId="{5712717A-8DBE-405B-B191-35B33310B775}">
      <dgm:prSet/>
      <dgm:spPr/>
      <dgm:t>
        <a:bodyPr/>
        <a:lstStyle/>
        <a:p>
          <a:endParaRPr lang="en-US"/>
        </a:p>
      </dgm:t>
    </dgm:pt>
    <dgm:pt modelId="{F1488F42-FBE0-44EC-B90C-D13D5BE102F7}">
      <dgm:prSet/>
      <dgm:spPr/>
      <dgm:t>
        <a:bodyPr/>
        <a:lstStyle/>
        <a:p>
          <a:r>
            <a:rPr lang="en-US"/>
            <a:t>Follow you</a:t>
          </a:r>
        </a:p>
      </dgm:t>
    </dgm:pt>
    <dgm:pt modelId="{24DC0F13-6764-465F-831C-55B99F09FB73}" type="parTrans" cxnId="{05B6BE04-E1C2-47D4-8678-227DAC8D6086}">
      <dgm:prSet/>
      <dgm:spPr/>
      <dgm:t>
        <a:bodyPr/>
        <a:lstStyle/>
        <a:p>
          <a:endParaRPr lang="en-US"/>
        </a:p>
      </dgm:t>
    </dgm:pt>
    <dgm:pt modelId="{E50712AA-35BB-4B38-B917-FC27AECD7724}" type="sibTrans" cxnId="{05B6BE04-E1C2-47D4-8678-227DAC8D6086}">
      <dgm:prSet/>
      <dgm:spPr/>
      <dgm:t>
        <a:bodyPr/>
        <a:lstStyle/>
        <a:p>
          <a:endParaRPr lang="en-US"/>
        </a:p>
      </dgm:t>
    </dgm:pt>
    <dgm:pt modelId="{E82671D5-6EC1-4006-A837-34EC833283AE}">
      <dgm:prSet/>
      <dgm:spPr/>
      <dgm:t>
        <a:bodyPr/>
        <a:lstStyle/>
        <a:p>
          <a:r>
            <a:rPr lang="en-US"/>
            <a:t>Communicate with you</a:t>
          </a:r>
        </a:p>
      </dgm:t>
    </dgm:pt>
    <dgm:pt modelId="{957E0A53-D736-4719-85A7-DE948CC87AE0}" type="parTrans" cxnId="{0D0549AA-EC7B-4919-9EDA-7DB55374771F}">
      <dgm:prSet/>
      <dgm:spPr/>
      <dgm:t>
        <a:bodyPr/>
        <a:lstStyle/>
        <a:p>
          <a:endParaRPr lang="en-US"/>
        </a:p>
      </dgm:t>
    </dgm:pt>
    <dgm:pt modelId="{5098D0CD-81D7-49CC-BA42-CD2AE26E7521}" type="sibTrans" cxnId="{0D0549AA-EC7B-4919-9EDA-7DB55374771F}">
      <dgm:prSet/>
      <dgm:spPr/>
      <dgm:t>
        <a:bodyPr/>
        <a:lstStyle/>
        <a:p>
          <a:endParaRPr lang="en-US"/>
        </a:p>
      </dgm:t>
    </dgm:pt>
    <dgm:pt modelId="{06A84976-FF21-43EA-9C9D-C4F3DCE14107}">
      <dgm:prSet/>
      <dgm:spPr/>
      <dgm:t>
        <a:bodyPr/>
        <a:lstStyle/>
        <a:p>
          <a:r>
            <a:rPr lang="en-US" dirty="0"/>
            <a:t>Be at or near any place you live or regularly go</a:t>
          </a:r>
        </a:p>
      </dgm:t>
    </dgm:pt>
    <dgm:pt modelId="{912FA77F-4071-4F9C-B0CC-13422A4C195E}" type="parTrans" cxnId="{00A279FC-B2E3-4DE0-8E35-FDF3D690D519}">
      <dgm:prSet/>
      <dgm:spPr/>
      <dgm:t>
        <a:bodyPr/>
        <a:lstStyle/>
        <a:p>
          <a:endParaRPr lang="en-US"/>
        </a:p>
      </dgm:t>
    </dgm:pt>
    <dgm:pt modelId="{F6B8C8A2-A6EA-46FC-B9DA-B991001B032E}" type="sibTrans" cxnId="{00A279FC-B2E3-4DE0-8E35-FDF3D690D519}">
      <dgm:prSet/>
      <dgm:spPr/>
      <dgm:t>
        <a:bodyPr/>
        <a:lstStyle/>
        <a:p>
          <a:endParaRPr lang="en-US"/>
        </a:p>
      </dgm:t>
    </dgm:pt>
    <dgm:pt modelId="{FDE6713F-9087-4DAE-B76E-22203374D962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The Justice of the Peace can also order that:</a:t>
          </a:r>
        </a:p>
      </dgm:t>
    </dgm:pt>
    <dgm:pt modelId="{6E8FA5DB-DD1A-4457-8BFB-5232A025C705}" type="parTrans" cxnId="{1D124F42-5E1B-4037-9AF3-6A352BE6D2E4}">
      <dgm:prSet/>
      <dgm:spPr/>
      <dgm:t>
        <a:bodyPr/>
        <a:lstStyle/>
        <a:p>
          <a:endParaRPr lang="en-US"/>
        </a:p>
      </dgm:t>
    </dgm:pt>
    <dgm:pt modelId="{3A1E3CD5-619D-40E4-AF54-2FA70A490AC9}" type="sibTrans" cxnId="{1D124F42-5E1B-4037-9AF3-6A352BE6D2E4}">
      <dgm:prSet/>
      <dgm:spPr/>
      <dgm:t>
        <a:bodyPr/>
        <a:lstStyle/>
        <a:p>
          <a:endParaRPr lang="en-US"/>
        </a:p>
      </dgm:t>
    </dgm:pt>
    <dgm:pt modelId="{B0645339-4DDC-4325-89FC-ED231840EF65}">
      <dgm:prSet/>
      <dgm:spPr/>
      <dgm:t>
        <a:bodyPr/>
        <a:lstStyle/>
        <a:p>
          <a:r>
            <a:rPr lang="en-US"/>
            <a:t>The other party be removed from the home</a:t>
          </a:r>
        </a:p>
      </dgm:t>
    </dgm:pt>
    <dgm:pt modelId="{E42A1E20-50DC-4146-8363-17DCAE1BB621}" type="parTrans" cxnId="{287592DC-6156-4E54-822D-DC4FCDD6D695}">
      <dgm:prSet/>
      <dgm:spPr/>
      <dgm:t>
        <a:bodyPr/>
        <a:lstStyle/>
        <a:p>
          <a:endParaRPr lang="en-US"/>
        </a:p>
      </dgm:t>
    </dgm:pt>
    <dgm:pt modelId="{77190835-DEA6-4614-A0C7-633EA0BC7E4A}" type="sibTrans" cxnId="{287592DC-6156-4E54-822D-DC4FCDD6D695}">
      <dgm:prSet/>
      <dgm:spPr/>
      <dgm:t>
        <a:bodyPr/>
        <a:lstStyle/>
        <a:p>
          <a:endParaRPr lang="en-US"/>
        </a:p>
      </dgm:t>
    </dgm:pt>
    <dgm:pt modelId="{28948D2C-5A45-470F-AAE2-FEA338CF4534}">
      <dgm:prSet/>
      <dgm:spPr/>
      <dgm:t>
        <a:bodyPr/>
        <a:lstStyle/>
        <a:p>
          <a:r>
            <a:rPr lang="en-US"/>
            <a:t>Arrangements be made for collection or possession of personal items</a:t>
          </a:r>
        </a:p>
      </dgm:t>
    </dgm:pt>
    <dgm:pt modelId="{ABD46A44-464C-4AE3-A377-D5F93A25A544}" type="parTrans" cxnId="{7E97E57E-6A70-4472-9303-AB6C1B1A89F2}">
      <dgm:prSet/>
      <dgm:spPr/>
      <dgm:t>
        <a:bodyPr/>
        <a:lstStyle/>
        <a:p>
          <a:endParaRPr lang="en-US"/>
        </a:p>
      </dgm:t>
    </dgm:pt>
    <dgm:pt modelId="{2529EEEE-62FD-4273-A187-8AEA240F5861}" type="sibTrans" cxnId="{7E97E57E-6A70-4472-9303-AB6C1B1A89F2}">
      <dgm:prSet/>
      <dgm:spPr/>
      <dgm:t>
        <a:bodyPr/>
        <a:lstStyle/>
        <a:p>
          <a:endParaRPr lang="en-US"/>
        </a:p>
      </dgm:t>
    </dgm:pt>
    <dgm:pt modelId="{3637C7E0-1D72-4F9C-8AA7-F19BF908D02B}">
      <dgm:prSet/>
      <dgm:spPr/>
      <dgm:t>
        <a:bodyPr/>
        <a:lstStyle/>
        <a:p>
          <a:r>
            <a:rPr lang="en-US"/>
            <a:t>Weapons or ammunition be given over or seized</a:t>
          </a:r>
        </a:p>
      </dgm:t>
    </dgm:pt>
    <dgm:pt modelId="{3C4EB56F-62D0-4E54-A573-DCF589094E1E}" type="parTrans" cxnId="{AA4EC67D-B896-4E1D-A544-E517EA437FA1}">
      <dgm:prSet/>
      <dgm:spPr/>
      <dgm:t>
        <a:bodyPr/>
        <a:lstStyle/>
        <a:p>
          <a:endParaRPr lang="en-US"/>
        </a:p>
      </dgm:t>
    </dgm:pt>
    <dgm:pt modelId="{EBF78A93-6A61-4432-9862-1B44970687EF}" type="sibTrans" cxnId="{AA4EC67D-B896-4E1D-A544-E517EA437FA1}">
      <dgm:prSet/>
      <dgm:spPr/>
      <dgm:t>
        <a:bodyPr/>
        <a:lstStyle/>
        <a:p>
          <a:endParaRPr lang="en-US"/>
        </a:p>
      </dgm:t>
    </dgm:pt>
    <dgm:pt modelId="{D3DC2C12-281D-40E7-B9E9-5912F8742FFA}">
      <dgm:prSet/>
      <dgm:spPr/>
      <dgm:t>
        <a:bodyPr/>
        <a:lstStyle/>
        <a:p>
          <a:r>
            <a:rPr lang="en-US" dirty="0"/>
            <a:t>There can be specific exceptions for court, school, work, parenting arrangements</a:t>
          </a:r>
        </a:p>
      </dgm:t>
    </dgm:pt>
    <dgm:pt modelId="{9CBFA83A-C832-49B2-9F39-5F2E70EF66AF}" type="sibTrans" cxnId="{174034C4-8835-478C-965E-9C149DD8DAD2}">
      <dgm:prSet/>
      <dgm:spPr/>
      <dgm:t>
        <a:bodyPr/>
        <a:lstStyle/>
        <a:p>
          <a:endParaRPr lang="en-US"/>
        </a:p>
      </dgm:t>
    </dgm:pt>
    <dgm:pt modelId="{B92A8CC5-97A1-412F-B260-97294B6F3B91}" type="parTrans" cxnId="{174034C4-8835-478C-965E-9C149DD8DAD2}">
      <dgm:prSet/>
      <dgm:spPr/>
      <dgm:t>
        <a:bodyPr/>
        <a:lstStyle/>
        <a:p>
          <a:endParaRPr lang="en-US"/>
        </a:p>
      </dgm:t>
    </dgm:pt>
    <dgm:pt modelId="{59750884-38DC-4945-B52B-F605966E1BB8}" type="pres">
      <dgm:prSet presAssocID="{7B6FEDED-F98A-4719-8993-9776228CAE5F}" presName="linear" presStyleCnt="0">
        <dgm:presLayoutVars>
          <dgm:animLvl val="lvl"/>
          <dgm:resizeHandles val="exact"/>
        </dgm:presLayoutVars>
      </dgm:prSet>
      <dgm:spPr/>
    </dgm:pt>
    <dgm:pt modelId="{F2C96DEE-4D23-4DEE-905F-730F4437A41D}" type="pres">
      <dgm:prSet presAssocID="{EEBED400-47D6-44E2-8B01-27D7B7B24D9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D5AABE5-AD8E-43C2-896A-B30B2A729C72}" type="pres">
      <dgm:prSet presAssocID="{EEBED400-47D6-44E2-8B01-27D7B7B24D9B}" presName="childText" presStyleLbl="revTx" presStyleIdx="0" presStyleCnt="2">
        <dgm:presLayoutVars>
          <dgm:bulletEnabled val="1"/>
        </dgm:presLayoutVars>
      </dgm:prSet>
      <dgm:spPr/>
    </dgm:pt>
    <dgm:pt modelId="{8B856551-8864-4561-B0CF-5F0CCA1B78CD}" type="pres">
      <dgm:prSet presAssocID="{FDE6713F-9087-4DAE-B76E-22203374D96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874B8CC-65A1-486E-B142-9C1C9EA79A5D}" type="pres">
      <dgm:prSet presAssocID="{FDE6713F-9087-4DAE-B76E-22203374D96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5B6BE04-E1C2-47D4-8678-227DAC8D6086}" srcId="{EEBED400-47D6-44E2-8B01-27D7B7B24D9B}" destId="{F1488F42-FBE0-44EC-B90C-D13D5BE102F7}" srcOrd="0" destOrd="0" parTransId="{24DC0F13-6764-465F-831C-55B99F09FB73}" sibTransId="{E50712AA-35BB-4B38-B917-FC27AECD7724}"/>
    <dgm:cxn modelId="{D58E790E-C809-490C-A781-FA5B6D676B25}" type="presOf" srcId="{F1488F42-FBE0-44EC-B90C-D13D5BE102F7}" destId="{FD5AABE5-AD8E-43C2-896A-B30B2A729C72}" srcOrd="0" destOrd="0" presId="urn:microsoft.com/office/officeart/2005/8/layout/vList2"/>
    <dgm:cxn modelId="{241CBB1F-DBD1-42C2-8038-1CB83DE8B604}" type="presOf" srcId="{FDE6713F-9087-4DAE-B76E-22203374D962}" destId="{8B856551-8864-4561-B0CF-5F0CCA1B78CD}" srcOrd="0" destOrd="0" presId="urn:microsoft.com/office/officeart/2005/8/layout/vList2"/>
    <dgm:cxn modelId="{BD437423-C949-4AA6-899F-5A4248FC4539}" type="presOf" srcId="{EEBED400-47D6-44E2-8B01-27D7B7B24D9B}" destId="{F2C96DEE-4D23-4DEE-905F-730F4437A41D}" srcOrd="0" destOrd="0" presId="urn:microsoft.com/office/officeart/2005/8/layout/vList2"/>
    <dgm:cxn modelId="{00DC2837-5657-49F7-AD9D-3C6DB69ED9A0}" type="presOf" srcId="{3637C7E0-1D72-4F9C-8AA7-F19BF908D02B}" destId="{F874B8CC-65A1-486E-B142-9C1C9EA79A5D}" srcOrd="0" destOrd="2" presId="urn:microsoft.com/office/officeart/2005/8/layout/vList2"/>
    <dgm:cxn modelId="{1D124F42-5E1B-4037-9AF3-6A352BE6D2E4}" srcId="{7B6FEDED-F98A-4719-8993-9776228CAE5F}" destId="{FDE6713F-9087-4DAE-B76E-22203374D962}" srcOrd="1" destOrd="0" parTransId="{6E8FA5DB-DD1A-4457-8BFB-5232A025C705}" sibTransId="{3A1E3CD5-619D-40E4-AF54-2FA70A490AC9}"/>
    <dgm:cxn modelId="{FFF0054F-EFE1-453F-AA19-2946F05888F3}" type="presOf" srcId="{06A84976-FF21-43EA-9C9D-C4F3DCE14107}" destId="{FD5AABE5-AD8E-43C2-896A-B30B2A729C72}" srcOrd="0" destOrd="2" presId="urn:microsoft.com/office/officeart/2005/8/layout/vList2"/>
    <dgm:cxn modelId="{5712717A-8DBE-405B-B191-35B33310B775}" srcId="{7B6FEDED-F98A-4719-8993-9776228CAE5F}" destId="{EEBED400-47D6-44E2-8B01-27D7B7B24D9B}" srcOrd="0" destOrd="0" parTransId="{EB26A2A0-B3AF-460E-A2CC-582CA160BFD6}" sibTransId="{62F876A1-8948-4C0E-8681-810272E627E7}"/>
    <dgm:cxn modelId="{AA4EC67D-B896-4E1D-A544-E517EA437FA1}" srcId="{FDE6713F-9087-4DAE-B76E-22203374D962}" destId="{3637C7E0-1D72-4F9C-8AA7-F19BF908D02B}" srcOrd="2" destOrd="0" parTransId="{3C4EB56F-62D0-4E54-A573-DCF589094E1E}" sibTransId="{EBF78A93-6A61-4432-9862-1B44970687EF}"/>
    <dgm:cxn modelId="{7E97E57E-6A70-4472-9303-AB6C1B1A89F2}" srcId="{FDE6713F-9087-4DAE-B76E-22203374D962}" destId="{28948D2C-5A45-470F-AAE2-FEA338CF4534}" srcOrd="1" destOrd="0" parTransId="{ABD46A44-464C-4AE3-A377-D5F93A25A544}" sibTransId="{2529EEEE-62FD-4273-A187-8AEA240F5861}"/>
    <dgm:cxn modelId="{8C4E6688-178C-4811-9B34-D7142E9D42D1}" type="presOf" srcId="{B0645339-4DDC-4325-89FC-ED231840EF65}" destId="{F874B8CC-65A1-486E-B142-9C1C9EA79A5D}" srcOrd="0" destOrd="0" presId="urn:microsoft.com/office/officeart/2005/8/layout/vList2"/>
    <dgm:cxn modelId="{16ACE7A9-5E15-4442-8025-98D19B7951C7}" type="presOf" srcId="{D3DC2C12-281D-40E7-B9E9-5912F8742FFA}" destId="{FD5AABE5-AD8E-43C2-896A-B30B2A729C72}" srcOrd="0" destOrd="3" presId="urn:microsoft.com/office/officeart/2005/8/layout/vList2"/>
    <dgm:cxn modelId="{0D0549AA-EC7B-4919-9EDA-7DB55374771F}" srcId="{EEBED400-47D6-44E2-8B01-27D7B7B24D9B}" destId="{E82671D5-6EC1-4006-A837-34EC833283AE}" srcOrd="1" destOrd="0" parTransId="{957E0A53-D736-4719-85A7-DE948CC87AE0}" sibTransId="{5098D0CD-81D7-49CC-BA42-CD2AE26E7521}"/>
    <dgm:cxn modelId="{5607CDBD-31F6-4221-A23D-1DB749CA519A}" type="presOf" srcId="{7B6FEDED-F98A-4719-8993-9776228CAE5F}" destId="{59750884-38DC-4945-B52B-F605966E1BB8}" srcOrd="0" destOrd="0" presId="urn:microsoft.com/office/officeart/2005/8/layout/vList2"/>
    <dgm:cxn modelId="{174034C4-8835-478C-965E-9C149DD8DAD2}" srcId="{EEBED400-47D6-44E2-8B01-27D7B7B24D9B}" destId="{D3DC2C12-281D-40E7-B9E9-5912F8742FFA}" srcOrd="3" destOrd="0" parTransId="{B92A8CC5-97A1-412F-B260-97294B6F3B91}" sibTransId="{9CBFA83A-C832-49B2-9F39-5F2E70EF66AF}"/>
    <dgm:cxn modelId="{6BCAFADA-9112-4A6C-B317-0E730E14ABA8}" type="presOf" srcId="{28948D2C-5A45-470F-AAE2-FEA338CF4534}" destId="{F874B8CC-65A1-486E-B142-9C1C9EA79A5D}" srcOrd="0" destOrd="1" presId="urn:microsoft.com/office/officeart/2005/8/layout/vList2"/>
    <dgm:cxn modelId="{287592DC-6156-4E54-822D-DC4FCDD6D695}" srcId="{FDE6713F-9087-4DAE-B76E-22203374D962}" destId="{B0645339-4DDC-4325-89FC-ED231840EF65}" srcOrd="0" destOrd="0" parTransId="{E42A1E20-50DC-4146-8363-17DCAE1BB621}" sibTransId="{77190835-DEA6-4614-A0C7-633EA0BC7E4A}"/>
    <dgm:cxn modelId="{930896F0-3860-45AA-8563-26987D2E6925}" type="presOf" srcId="{E82671D5-6EC1-4006-A837-34EC833283AE}" destId="{FD5AABE5-AD8E-43C2-896A-B30B2A729C72}" srcOrd="0" destOrd="1" presId="urn:microsoft.com/office/officeart/2005/8/layout/vList2"/>
    <dgm:cxn modelId="{00A279FC-B2E3-4DE0-8E35-FDF3D690D519}" srcId="{EEBED400-47D6-44E2-8B01-27D7B7B24D9B}" destId="{06A84976-FF21-43EA-9C9D-C4F3DCE14107}" srcOrd="2" destOrd="0" parTransId="{912FA77F-4071-4F9C-B0CC-13422A4C195E}" sibTransId="{F6B8C8A2-A6EA-46FC-B9DA-B991001B032E}"/>
    <dgm:cxn modelId="{8702EA4E-D8D2-4D32-961F-5AE20DFE0A75}" type="presParOf" srcId="{59750884-38DC-4945-B52B-F605966E1BB8}" destId="{F2C96DEE-4D23-4DEE-905F-730F4437A41D}" srcOrd="0" destOrd="0" presId="urn:microsoft.com/office/officeart/2005/8/layout/vList2"/>
    <dgm:cxn modelId="{C6E9C6BD-0AD1-4574-A122-35181E5BFCC9}" type="presParOf" srcId="{59750884-38DC-4945-B52B-F605966E1BB8}" destId="{FD5AABE5-AD8E-43C2-896A-B30B2A729C72}" srcOrd="1" destOrd="0" presId="urn:microsoft.com/office/officeart/2005/8/layout/vList2"/>
    <dgm:cxn modelId="{65D90636-DC85-43FD-A245-09DAE8D52955}" type="presParOf" srcId="{59750884-38DC-4945-B52B-F605966E1BB8}" destId="{8B856551-8864-4561-B0CF-5F0CCA1B78CD}" srcOrd="2" destOrd="0" presId="urn:microsoft.com/office/officeart/2005/8/layout/vList2"/>
    <dgm:cxn modelId="{550458DD-5C15-4BEB-AE60-835FC29B786B}" type="presParOf" srcId="{59750884-38DC-4945-B52B-F605966E1BB8}" destId="{F874B8CC-65A1-486E-B142-9C1C9EA79A5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C183D5-8CD6-417E-BE61-749417F6A165}" type="doc">
      <dgm:prSet loTypeId="urn:microsoft.com/office/officeart/2008/layout/Lined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52A6A03-4F89-4340-8DBF-769D36F6C3FE}">
      <dgm:prSet/>
      <dgm:spPr/>
      <dgm:t>
        <a:bodyPr/>
        <a:lstStyle/>
        <a:p>
          <a:r>
            <a:rPr lang="en-US" b="1" dirty="0"/>
            <a:t>Under the Criminal Code, a person who fears that someone may:</a:t>
          </a:r>
          <a:endParaRPr lang="en-US" dirty="0"/>
        </a:p>
      </dgm:t>
    </dgm:pt>
    <dgm:pt modelId="{2749F352-F45E-4FE8-A4E7-A3BDC4EC51AF}" type="parTrans" cxnId="{F17B9003-74AC-4BFE-8549-F22A4BE52B05}">
      <dgm:prSet/>
      <dgm:spPr/>
      <dgm:t>
        <a:bodyPr/>
        <a:lstStyle/>
        <a:p>
          <a:endParaRPr lang="en-US"/>
        </a:p>
      </dgm:t>
    </dgm:pt>
    <dgm:pt modelId="{AA5E9257-4FD6-41BD-BE83-1F8FC2368A14}" type="sibTrans" cxnId="{F17B9003-74AC-4BFE-8549-F22A4BE52B05}">
      <dgm:prSet/>
      <dgm:spPr/>
      <dgm:t>
        <a:bodyPr/>
        <a:lstStyle/>
        <a:p>
          <a:endParaRPr lang="en-US"/>
        </a:p>
      </dgm:t>
    </dgm:pt>
    <dgm:pt modelId="{C4D7D007-29B5-468A-8A11-9CCD69BCCDC8}">
      <dgm:prSet/>
      <dgm:spPr/>
      <dgm:t>
        <a:bodyPr/>
        <a:lstStyle/>
        <a:p>
          <a:r>
            <a:rPr lang="en-US" b="1" dirty="0"/>
            <a:t>harm them</a:t>
          </a:r>
          <a:endParaRPr lang="en-US" dirty="0"/>
        </a:p>
      </dgm:t>
    </dgm:pt>
    <dgm:pt modelId="{CF9F1C53-6956-408A-8F77-F4D22EBEDB4D}" type="parTrans" cxnId="{4242AE5E-0A1D-49C9-9546-9AE0B203F314}">
      <dgm:prSet/>
      <dgm:spPr/>
      <dgm:t>
        <a:bodyPr/>
        <a:lstStyle/>
        <a:p>
          <a:endParaRPr lang="en-US"/>
        </a:p>
      </dgm:t>
    </dgm:pt>
    <dgm:pt modelId="{4D98F8FF-C2EF-4C12-9C02-0B1CCEDB78BA}" type="sibTrans" cxnId="{4242AE5E-0A1D-49C9-9546-9AE0B203F314}">
      <dgm:prSet/>
      <dgm:spPr/>
      <dgm:t>
        <a:bodyPr/>
        <a:lstStyle/>
        <a:p>
          <a:endParaRPr lang="en-US"/>
        </a:p>
      </dgm:t>
    </dgm:pt>
    <dgm:pt modelId="{1785F5DE-4225-4EB7-B9AD-A22F20C24ED4}">
      <dgm:prSet/>
      <dgm:spPr/>
      <dgm:t>
        <a:bodyPr/>
        <a:lstStyle/>
        <a:p>
          <a:r>
            <a:rPr lang="en-US" b="1"/>
            <a:t>harm their partner or child(ren) </a:t>
          </a:r>
          <a:endParaRPr lang="en-US"/>
        </a:p>
      </dgm:t>
    </dgm:pt>
    <dgm:pt modelId="{E3F1FA07-2CE5-44BA-984E-B53B9669EA01}" type="parTrans" cxnId="{F2DE06F2-3E8D-4501-A152-0C48EA1E4C2E}">
      <dgm:prSet/>
      <dgm:spPr/>
      <dgm:t>
        <a:bodyPr/>
        <a:lstStyle/>
        <a:p>
          <a:endParaRPr lang="en-US"/>
        </a:p>
      </dgm:t>
    </dgm:pt>
    <dgm:pt modelId="{8D6C918B-7EF5-4DA9-BA7D-932955117069}" type="sibTrans" cxnId="{F2DE06F2-3E8D-4501-A152-0C48EA1E4C2E}">
      <dgm:prSet/>
      <dgm:spPr/>
      <dgm:t>
        <a:bodyPr/>
        <a:lstStyle/>
        <a:p>
          <a:endParaRPr lang="en-US"/>
        </a:p>
      </dgm:t>
    </dgm:pt>
    <dgm:pt modelId="{908A6E46-E975-4449-9F22-6233888224E5}">
      <dgm:prSet/>
      <dgm:spPr/>
      <dgm:t>
        <a:bodyPr/>
        <a:lstStyle/>
        <a:p>
          <a:r>
            <a:rPr lang="en-US" b="1"/>
            <a:t>damage their property</a:t>
          </a:r>
          <a:endParaRPr lang="en-US"/>
        </a:p>
      </dgm:t>
    </dgm:pt>
    <dgm:pt modelId="{E65108A7-2DB9-450B-9E1E-E1EBD0126D8C}" type="parTrans" cxnId="{919CFB7A-661E-4BBA-AFFF-11C254C18C55}">
      <dgm:prSet/>
      <dgm:spPr/>
      <dgm:t>
        <a:bodyPr/>
        <a:lstStyle/>
        <a:p>
          <a:endParaRPr lang="en-US"/>
        </a:p>
      </dgm:t>
    </dgm:pt>
    <dgm:pt modelId="{22DF2C15-A60B-46EE-AF57-9C298D9BED05}" type="sibTrans" cxnId="{919CFB7A-661E-4BBA-AFFF-11C254C18C55}">
      <dgm:prSet/>
      <dgm:spPr/>
      <dgm:t>
        <a:bodyPr/>
        <a:lstStyle/>
        <a:p>
          <a:endParaRPr lang="en-US"/>
        </a:p>
      </dgm:t>
    </dgm:pt>
    <dgm:pt modelId="{269C4B1D-35A1-408D-BD18-8285095092E0}">
      <dgm:prSet/>
      <dgm:spPr/>
      <dgm:t>
        <a:bodyPr/>
        <a:lstStyle/>
        <a:p>
          <a:r>
            <a:rPr lang="en-US" b="1" dirty="0"/>
            <a:t>distribute intimate images of them without consent</a:t>
          </a:r>
          <a:endParaRPr lang="en-US" dirty="0"/>
        </a:p>
      </dgm:t>
    </dgm:pt>
    <dgm:pt modelId="{F865DAB0-5C7F-4BE2-BE1F-12CD0156434B}" type="parTrans" cxnId="{C7041156-44B9-484F-A702-E88A796CB67F}">
      <dgm:prSet/>
      <dgm:spPr/>
      <dgm:t>
        <a:bodyPr/>
        <a:lstStyle/>
        <a:p>
          <a:endParaRPr lang="en-US"/>
        </a:p>
      </dgm:t>
    </dgm:pt>
    <dgm:pt modelId="{D965B231-7893-49C4-86E9-CA561AA98F58}" type="sibTrans" cxnId="{C7041156-44B9-484F-A702-E88A796CB67F}">
      <dgm:prSet/>
      <dgm:spPr/>
      <dgm:t>
        <a:bodyPr/>
        <a:lstStyle/>
        <a:p>
          <a:endParaRPr lang="en-US"/>
        </a:p>
      </dgm:t>
    </dgm:pt>
    <dgm:pt modelId="{038A3FF8-09AB-4978-8D5A-EE0049C39FEB}">
      <dgm:prSet custT="1"/>
      <dgm:spPr/>
      <dgm:t>
        <a:bodyPr/>
        <a:lstStyle/>
        <a:p>
          <a:r>
            <a:rPr lang="en-US" sz="2600" b="1" dirty="0"/>
            <a:t>can apply for a </a:t>
          </a:r>
          <a:r>
            <a:rPr lang="en-US" sz="4400" b="0" dirty="0"/>
            <a:t>Peace Bond</a:t>
          </a:r>
          <a:r>
            <a:rPr lang="en-US" sz="2600" b="1" dirty="0"/>
            <a:t>.</a:t>
          </a:r>
          <a:endParaRPr lang="en-US" sz="2600" dirty="0"/>
        </a:p>
      </dgm:t>
    </dgm:pt>
    <dgm:pt modelId="{B10F65BA-4987-48A0-B728-909EB9FEC1D2}" type="parTrans" cxnId="{A852D3AB-7F82-4D16-8C1D-3323338F0034}">
      <dgm:prSet/>
      <dgm:spPr/>
      <dgm:t>
        <a:bodyPr/>
        <a:lstStyle/>
        <a:p>
          <a:endParaRPr lang="en-US"/>
        </a:p>
      </dgm:t>
    </dgm:pt>
    <dgm:pt modelId="{47754261-755A-4D61-84EB-4B053B6A7727}" type="sibTrans" cxnId="{A852D3AB-7F82-4D16-8C1D-3323338F0034}">
      <dgm:prSet/>
      <dgm:spPr/>
      <dgm:t>
        <a:bodyPr/>
        <a:lstStyle/>
        <a:p>
          <a:endParaRPr lang="en-US"/>
        </a:p>
      </dgm:t>
    </dgm:pt>
    <dgm:pt modelId="{57BB02A0-207E-4205-BEC4-F18C0E7C0BF4}" type="pres">
      <dgm:prSet presAssocID="{25C183D5-8CD6-417E-BE61-749417F6A165}" presName="vert0" presStyleCnt="0">
        <dgm:presLayoutVars>
          <dgm:dir/>
          <dgm:animOne val="branch"/>
          <dgm:animLvl val="lvl"/>
        </dgm:presLayoutVars>
      </dgm:prSet>
      <dgm:spPr/>
    </dgm:pt>
    <dgm:pt modelId="{42B52317-9850-4382-80FF-750A0121D15C}" type="pres">
      <dgm:prSet presAssocID="{552A6A03-4F89-4340-8DBF-769D36F6C3FE}" presName="thickLine" presStyleLbl="alignNode1" presStyleIdx="0" presStyleCnt="6"/>
      <dgm:spPr/>
    </dgm:pt>
    <dgm:pt modelId="{38103C15-E17D-403C-9DCC-6FC78EA12221}" type="pres">
      <dgm:prSet presAssocID="{552A6A03-4F89-4340-8DBF-769D36F6C3FE}" presName="horz1" presStyleCnt="0"/>
      <dgm:spPr/>
    </dgm:pt>
    <dgm:pt modelId="{745317D0-1CEE-463D-950C-F3049B653C94}" type="pres">
      <dgm:prSet presAssocID="{552A6A03-4F89-4340-8DBF-769D36F6C3FE}" presName="tx1" presStyleLbl="revTx" presStyleIdx="0" presStyleCnt="6"/>
      <dgm:spPr/>
    </dgm:pt>
    <dgm:pt modelId="{8AF0E54A-222E-419A-9A07-B7CEF3A1BBE1}" type="pres">
      <dgm:prSet presAssocID="{552A6A03-4F89-4340-8DBF-769D36F6C3FE}" presName="vert1" presStyleCnt="0"/>
      <dgm:spPr/>
    </dgm:pt>
    <dgm:pt modelId="{6656EB2A-A926-44E7-892A-8B44B5357BB7}" type="pres">
      <dgm:prSet presAssocID="{C4D7D007-29B5-468A-8A11-9CCD69BCCDC8}" presName="thickLine" presStyleLbl="alignNode1" presStyleIdx="1" presStyleCnt="6"/>
      <dgm:spPr/>
    </dgm:pt>
    <dgm:pt modelId="{3FE38DC2-99D5-4638-B01E-76EB556A8CD1}" type="pres">
      <dgm:prSet presAssocID="{C4D7D007-29B5-468A-8A11-9CCD69BCCDC8}" presName="horz1" presStyleCnt="0"/>
      <dgm:spPr/>
    </dgm:pt>
    <dgm:pt modelId="{70941FB8-A6D3-4E1F-82BB-16617767CB99}" type="pres">
      <dgm:prSet presAssocID="{C4D7D007-29B5-468A-8A11-9CCD69BCCDC8}" presName="tx1" presStyleLbl="revTx" presStyleIdx="1" presStyleCnt="6"/>
      <dgm:spPr/>
    </dgm:pt>
    <dgm:pt modelId="{E6D6715D-5E02-40AE-91F3-74EF249B5A9D}" type="pres">
      <dgm:prSet presAssocID="{C4D7D007-29B5-468A-8A11-9CCD69BCCDC8}" presName="vert1" presStyleCnt="0"/>
      <dgm:spPr/>
    </dgm:pt>
    <dgm:pt modelId="{DBBA7B7F-4191-473F-BD3C-43DDDEE3DB17}" type="pres">
      <dgm:prSet presAssocID="{1785F5DE-4225-4EB7-B9AD-A22F20C24ED4}" presName="thickLine" presStyleLbl="alignNode1" presStyleIdx="2" presStyleCnt="6"/>
      <dgm:spPr/>
    </dgm:pt>
    <dgm:pt modelId="{F781AAD7-BA92-415D-89B7-0D71FE9BC610}" type="pres">
      <dgm:prSet presAssocID="{1785F5DE-4225-4EB7-B9AD-A22F20C24ED4}" presName="horz1" presStyleCnt="0"/>
      <dgm:spPr/>
    </dgm:pt>
    <dgm:pt modelId="{4056A106-736C-4ACC-A3FD-0D2E6C012719}" type="pres">
      <dgm:prSet presAssocID="{1785F5DE-4225-4EB7-B9AD-A22F20C24ED4}" presName="tx1" presStyleLbl="revTx" presStyleIdx="2" presStyleCnt="6"/>
      <dgm:spPr/>
    </dgm:pt>
    <dgm:pt modelId="{F2DDDAB9-EF79-4495-BBF2-51CACB14AF7A}" type="pres">
      <dgm:prSet presAssocID="{1785F5DE-4225-4EB7-B9AD-A22F20C24ED4}" presName="vert1" presStyleCnt="0"/>
      <dgm:spPr/>
    </dgm:pt>
    <dgm:pt modelId="{B0A190A7-704B-4DB0-9088-5D0F2C1147CD}" type="pres">
      <dgm:prSet presAssocID="{908A6E46-E975-4449-9F22-6233888224E5}" presName="thickLine" presStyleLbl="alignNode1" presStyleIdx="3" presStyleCnt="6"/>
      <dgm:spPr/>
    </dgm:pt>
    <dgm:pt modelId="{3BBDA7B0-AE53-4194-B315-37520C388F56}" type="pres">
      <dgm:prSet presAssocID="{908A6E46-E975-4449-9F22-6233888224E5}" presName="horz1" presStyleCnt="0"/>
      <dgm:spPr/>
    </dgm:pt>
    <dgm:pt modelId="{99CADB20-6B61-44C2-A043-CD5A735596CA}" type="pres">
      <dgm:prSet presAssocID="{908A6E46-E975-4449-9F22-6233888224E5}" presName="tx1" presStyleLbl="revTx" presStyleIdx="3" presStyleCnt="6"/>
      <dgm:spPr/>
    </dgm:pt>
    <dgm:pt modelId="{8D2F44B3-B0F8-4D6B-B598-9AE4D8AC8A33}" type="pres">
      <dgm:prSet presAssocID="{908A6E46-E975-4449-9F22-6233888224E5}" presName="vert1" presStyleCnt="0"/>
      <dgm:spPr/>
    </dgm:pt>
    <dgm:pt modelId="{9D9CFD9F-C372-4F14-BCB6-8337D9573459}" type="pres">
      <dgm:prSet presAssocID="{269C4B1D-35A1-408D-BD18-8285095092E0}" presName="thickLine" presStyleLbl="alignNode1" presStyleIdx="4" presStyleCnt="6"/>
      <dgm:spPr/>
    </dgm:pt>
    <dgm:pt modelId="{11245D9B-EB25-453E-A5FA-F79517C10CA1}" type="pres">
      <dgm:prSet presAssocID="{269C4B1D-35A1-408D-BD18-8285095092E0}" presName="horz1" presStyleCnt="0"/>
      <dgm:spPr/>
    </dgm:pt>
    <dgm:pt modelId="{1156BB09-CDCE-4018-B02B-267E8C02002B}" type="pres">
      <dgm:prSet presAssocID="{269C4B1D-35A1-408D-BD18-8285095092E0}" presName="tx1" presStyleLbl="revTx" presStyleIdx="4" presStyleCnt="6"/>
      <dgm:spPr/>
    </dgm:pt>
    <dgm:pt modelId="{D3F57858-42AA-4BF8-8E31-7291CB45B02C}" type="pres">
      <dgm:prSet presAssocID="{269C4B1D-35A1-408D-BD18-8285095092E0}" presName="vert1" presStyleCnt="0"/>
      <dgm:spPr/>
    </dgm:pt>
    <dgm:pt modelId="{10B6473A-108C-4AE2-A0C6-A08A91351CF2}" type="pres">
      <dgm:prSet presAssocID="{038A3FF8-09AB-4978-8D5A-EE0049C39FEB}" presName="thickLine" presStyleLbl="alignNode1" presStyleIdx="5" presStyleCnt="6"/>
      <dgm:spPr/>
    </dgm:pt>
    <dgm:pt modelId="{ADA94897-09FA-4F2E-AF47-0D038FB9DFD9}" type="pres">
      <dgm:prSet presAssocID="{038A3FF8-09AB-4978-8D5A-EE0049C39FEB}" presName="horz1" presStyleCnt="0"/>
      <dgm:spPr/>
    </dgm:pt>
    <dgm:pt modelId="{90457539-AA8C-4F92-A105-E22C7765D9D1}" type="pres">
      <dgm:prSet presAssocID="{038A3FF8-09AB-4978-8D5A-EE0049C39FEB}" presName="tx1" presStyleLbl="revTx" presStyleIdx="5" presStyleCnt="6"/>
      <dgm:spPr/>
    </dgm:pt>
    <dgm:pt modelId="{487538CB-01CA-46C4-BED1-7353875005D8}" type="pres">
      <dgm:prSet presAssocID="{038A3FF8-09AB-4978-8D5A-EE0049C39FEB}" presName="vert1" presStyleCnt="0"/>
      <dgm:spPr/>
    </dgm:pt>
  </dgm:ptLst>
  <dgm:cxnLst>
    <dgm:cxn modelId="{F17B9003-74AC-4BFE-8549-F22A4BE52B05}" srcId="{25C183D5-8CD6-417E-BE61-749417F6A165}" destId="{552A6A03-4F89-4340-8DBF-769D36F6C3FE}" srcOrd="0" destOrd="0" parTransId="{2749F352-F45E-4FE8-A4E7-A3BDC4EC51AF}" sibTransId="{AA5E9257-4FD6-41BD-BE83-1F8FC2368A14}"/>
    <dgm:cxn modelId="{B4B8CE16-F454-4072-8A54-0287C0B50013}" type="presOf" srcId="{C4D7D007-29B5-468A-8A11-9CCD69BCCDC8}" destId="{70941FB8-A6D3-4E1F-82BB-16617767CB99}" srcOrd="0" destOrd="0" presId="urn:microsoft.com/office/officeart/2008/layout/LinedList"/>
    <dgm:cxn modelId="{4242AE5E-0A1D-49C9-9546-9AE0B203F314}" srcId="{25C183D5-8CD6-417E-BE61-749417F6A165}" destId="{C4D7D007-29B5-468A-8A11-9CCD69BCCDC8}" srcOrd="1" destOrd="0" parTransId="{CF9F1C53-6956-408A-8F77-F4D22EBEDB4D}" sibTransId="{4D98F8FF-C2EF-4C12-9C02-0B1CCEDB78BA}"/>
    <dgm:cxn modelId="{E6084B65-D07E-4816-844E-EBDE84402D74}" type="presOf" srcId="{269C4B1D-35A1-408D-BD18-8285095092E0}" destId="{1156BB09-CDCE-4018-B02B-267E8C02002B}" srcOrd="0" destOrd="0" presId="urn:microsoft.com/office/officeart/2008/layout/LinedList"/>
    <dgm:cxn modelId="{C7041156-44B9-484F-A702-E88A796CB67F}" srcId="{25C183D5-8CD6-417E-BE61-749417F6A165}" destId="{269C4B1D-35A1-408D-BD18-8285095092E0}" srcOrd="4" destOrd="0" parTransId="{F865DAB0-5C7F-4BE2-BE1F-12CD0156434B}" sibTransId="{D965B231-7893-49C4-86E9-CA561AA98F58}"/>
    <dgm:cxn modelId="{919CFB7A-661E-4BBA-AFFF-11C254C18C55}" srcId="{25C183D5-8CD6-417E-BE61-749417F6A165}" destId="{908A6E46-E975-4449-9F22-6233888224E5}" srcOrd="3" destOrd="0" parTransId="{E65108A7-2DB9-450B-9E1E-E1EBD0126D8C}" sibTransId="{22DF2C15-A60B-46EE-AF57-9C298D9BED05}"/>
    <dgm:cxn modelId="{36BB4F90-F75D-450A-8F15-45DC6574FFBF}" type="presOf" srcId="{908A6E46-E975-4449-9F22-6233888224E5}" destId="{99CADB20-6B61-44C2-A043-CD5A735596CA}" srcOrd="0" destOrd="0" presId="urn:microsoft.com/office/officeart/2008/layout/LinedList"/>
    <dgm:cxn modelId="{8593AA9C-0422-45CD-8608-81241F75D14F}" type="presOf" srcId="{552A6A03-4F89-4340-8DBF-769D36F6C3FE}" destId="{745317D0-1CEE-463D-950C-F3049B653C94}" srcOrd="0" destOrd="0" presId="urn:microsoft.com/office/officeart/2008/layout/LinedList"/>
    <dgm:cxn modelId="{A852D3AB-7F82-4D16-8C1D-3323338F0034}" srcId="{25C183D5-8CD6-417E-BE61-749417F6A165}" destId="{038A3FF8-09AB-4978-8D5A-EE0049C39FEB}" srcOrd="5" destOrd="0" parTransId="{B10F65BA-4987-48A0-B728-909EB9FEC1D2}" sibTransId="{47754261-755A-4D61-84EB-4B053B6A7727}"/>
    <dgm:cxn modelId="{A45335C4-9C4D-4A5D-A7E4-92E9824FC343}" type="presOf" srcId="{038A3FF8-09AB-4978-8D5A-EE0049C39FEB}" destId="{90457539-AA8C-4F92-A105-E22C7765D9D1}" srcOrd="0" destOrd="0" presId="urn:microsoft.com/office/officeart/2008/layout/LinedList"/>
    <dgm:cxn modelId="{89A87ED5-5C07-4250-A169-D025B2405C3A}" type="presOf" srcId="{25C183D5-8CD6-417E-BE61-749417F6A165}" destId="{57BB02A0-207E-4205-BEC4-F18C0E7C0BF4}" srcOrd="0" destOrd="0" presId="urn:microsoft.com/office/officeart/2008/layout/LinedList"/>
    <dgm:cxn modelId="{F2DE06F2-3E8D-4501-A152-0C48EA1E4C2E}" srcId="{25C183D5-8CD6-417E-BE61-749417F6A165}" destId="{1785F5DE-4225-4EB7-B9AD-A22F20C24ED4}" srcOrd="2" destOrd="0" parTransId="{E3F1FA07-2CE5-44BA-984E-B53B9669EA01}" sibTransId="{8D6C918B-7EF5-4DA9-BA7D-932955117069}"/>
    <dgm:cxn modelId="{08F6CFF7-A426-4F9D-8DC5-6F0B0DAEB35E}" type="presOf" srcId="{1785F5DE-4225-4EB7-B9AD-A22F20C24ED4}" destId="{4056A106-736C-4ACC-A3FD-0D2E6C012719}" srcOrd="0" destOrd="0" presId="urn:microsoft.com/office/officeart/2008/layout/LinedList"/>
    <dgm:cxn modelId="{434686D4-2320-4EB5-A7F8-C6B774333302}" type="presParOf" srcId="{57BB02A0-207E-4205-BEC4-F18C0E7C0BF4}" destId="{42B52317-9850-4382-80FF-750A0121D15C}" srcOrd="0" destOrd="0" presId="urn:microsoft.com/office/officeart/2008/layout/LinedList"/>
    <dgm:cxn modelId="{580D6FD3-AAF9-454C-B799-C0B481D92993}" type="presParOf" srcId="{57BB02A0-207E-4205-BEC4-F18C0E7C0BF4}" destId="{38103C15-E17D-403C-9DCC-6FC78EA12221}" srcOrd="1" destOrd="0" presId="urn:microsoft.com/office/officeart/2008/layout/LinedList"/>
    <dgm:cxn modelId="{8F024E9A-D1D0-4B69-A7C7-986231898D60}" type="presParOf" srcId="{38103C15-E17D-403C-9DCC-6FC78EA12221}" destId="{745317D0-1CEE-463D-950C-F3049B653C94}" srcOrd="0" destOrd="0" presId="urn:microsoft.com/office/officeart/2008/layout/LinedList"/>
    <dgm:cxn modelId="{7FD0CDFF-FA38-4AFD-9FEF-71F4AE5773AE}" type="presParOf" srcId="{38103C15-E17D-403C-9DCC-6FC78EA12221}" destId="{8AF0E54A-222E-419A-9A07-B7CEF3A1BBE1}" srcOrd="1" destOrd="0" presId="urn:microsoft.com/office/officeart/2008/layout/LinedList"/>
    <dgm:cxn modelId="{636DCF8B-B7B7-461D-BDF1-4F0F0067DB9B}" type="presParOf" srcId="{57BB02A0-207E-4205-BEC4-F18C0E7C0BF4}" destId="{6656EB2A-A926-44E7-892A-8B44B5357BB7}" srcOrd="2" destOrd="0" presId="urn:microsoft.com/office/officeart/2008/layout/LinedList"/>
    <dgm:cxn modelId="{39FB4E11-8398-4AA5-B9BC-A44DA7DFA088}" type="presParOf" srcId="{57BB02A0-207E-4205-BEC4-F18C0E7C0BF4}" destId="{3FE38DC2-99D5-4638-B01E-76EB556A8CD1}" srcOrd="3" destOrd="0" presId="urn:microsoft.com/office/officeart/2008/layout/LinedList"/>
    <dgm:cxn modelId="{BA4C0F1F-A42F-4A35-B4F5-74C83D7AB5FF}" type="presParOf" srcId="{3FE38DC2-99D5-4638-B01E-76EB556A8CD1}" destId="{70941FB8-A6D3-4E1F-82BB-16617767CB99}" srcOrd="0" destOrd="0" presId="urn:microsoft.com/office/officeart/2008/layout/LinedList"/>
    <dgm:cxn modelId="{66C9BCA1-46C1-46F0-85C1-9E095B56B0D6}" type="presParOf" srcId="{3FE38DC2-99D5-4638-B01E-76EB556A8CD1}" destId="{E6D6715D-5E02-40AE-91F3-74EF249B5A9D}" srcOrd="1" destOrd="0" presId="urn:microsoft.com/office/officeart/2008/layout/LinedList"/>
    <dgm:cxn modelId="{0AEE340F-E986-4F77-802F-6E7A481ECBDF}" type="presParOf" srcId="{57BB02A0-207E-4205-BEC4-F18C0E7C0BF4}" destId="{DBBA7B7F-4191-473F-BD3C-43DDDEE3DB17}" srcOrd="4" destOrd="0" presId="urn:microsoft.com/office/officeart/2008/layout/LinedList"/>
    <dgm:cxn modelId="{ED8F3FBC-702A-4A13-9625-0C58BF73CC2B}" type="presParOf" srcId="{57BB02A0-207E-4205-BEC4-F18C0E7C0BF4}" destId="{F781AAD7-BA92-415D-89B7-0D71FE9BC610}" srcOrd="5" destOrd="0" presId="urn:microsoft.com/office/officeart/2008/layout/LinedList"/>
    <dgm:cxn modelId="{28C4A717-C568-4C7B-86B5-5303C7BCC98C}" type="presParOf" srcId="{F781AAD7-BA92-415D-89B7-0D71FE9BC610}" destId="{4056A106-736C-4ACC-A3FD-0D2E6C012719}" srcOrd="0" destOrd="0" presId="urn:microsoft.com/office/officeart/2008/layout/LinedList"/>
    <dgm:cxn modelId="{5737874F-03F5-4BF6-8491-DAA8561E8212}" type="presParOf" srcId="{F781AAD7-BA92-415D-89B7-0D71FE9BC610}" destId="{F2DDDAB9-EF79-4495-BBF2-51CACB14AF7A}" srcOrd="1" destOrd="0" presId="urn:microsoft.com/office/officeart/2008/layout/LinedList"/>
    <dgm:cxn modelId="{100C7350-AECD-4603-A93E-05346A619E8A}" type="presParOf" srcId="{57BB02A0-207E-4205-BEC4-F18C0E7C0BF4}" destId="{B0A190A7-704B-4DB0-9088-5D0F2C1147CD}" srcOrd="6" destOrd="0" presId="urn:microsoft.com/office/officeart/2008/layout/LinedList"/>
    <dgm:cxn modelId="{5DADEAD2-D339-4F0A-966D-746A8BDE4D2B}" type="presParOf" srcId="{57BB02A0-207E-4205-BEC4-F18C0E7C0BF4}" destId="{3BBDA7B0-AE53-4194-B315-37520C388F56}" srcOrd="7" destOrd="0" presId="urn:microsoft.com/office/officeart/2008/layout/LinedList"/>
    <dgm:cxn modelId="{49ACF566-CD88-44A0-9580-1736EA4EC5B2}" type="presParOf" srcId="{3BBDA7B0-AE53-4194-B315-37520C388F56}" destId="{99CADB20-6B61-44C2-A043-CD5A735596CA}" srcOrd="0" destOrd="0" presId="urn:microsoft.com/office/officeart/2008/layout/LinedList"/>
    <dgm:cxn modelId="{9A3E4DA0-77BE-40D2-9FCB-479732EE8624}" type="presParOf" srcId="{3BBDA7B0-AE53-4194-B315-37520C388F56}" destId="{8D2F44B3-B0F8-4D6B-B598-9AE4D8AC8A33}" srcOrd="1" destOrd="0" presId="urn:microsoft.com/office/officeart/2008/layout/LinedList"/>
    <dgm:cxn modelId="{A98079F6-39F8-41D9-8447-16CC823D6D3E}" type="presParOf" srcId="{57BB02A0-207E-4205-BEC4-F18C0E7C0BF4}" destId="{9D9CFD9F-C372-4F14-BCB6-8337D9573459}" srcOrd="8" destOrd="0" presId="urn:microsoft.com/office/officeart/2008/layout/LinedList"/>
    <dgm:cxn modelId="{C808660D-C36A-4EA2-92CF-11950E07B81B}" type="presParOf" srcId="{57BB02A0-207E-4205-BEC4-F18C0E7C0BF4}" destId="{11245D9B-EB25-453E-A5FA-F79517C10CA1}" srcOrd="9" destOrd="0" presId="urn:microsoft.com/office/officeart/2008/layout/LinedList"/>
    <dgm:cxn modelId="{1086F7AC-746D-46AF-BA10-AED3FABFA61B}" type="presParOf" srcId="{11245D9B-EB25-453E-A5FA-F79517C10CA1}" destId="{1156BB09-CDCE-4018-B02B-267E8C02002B}" srcOrd="0" destOrd="0" presId="urn:microsoft.com/office/officeart/2008/layout/LinedList"/>
    <dgm:cxn modelId="{61018C3F-8825-498F-B4D4-4306A557155A}" type="presParOf" srcId="{11245D9B-EB25-453E-A5FA-F79517C10CA1}" destId="{D3F57858-42AA-4BF8-8E31-7291CB45B02C}" srcOrd="1" destOrd="0" presId="urn:microsoft.com/office/officeart/2008/layout/LinedList"/>
    <dgm:cxn modelId="{4D2B887E-9F24-4F42-98E2-38ACD0125E45}" type="presParOf" srcId="{57BB02A0-207E-4205-BEC4-F18C0E7C0BF4}" destId="{10B6473A-108C-4AE2-A0C6-A08A91351CF2}" srcOrd="10" destOrd="0" presId="urn:microsoft.com/office/officeart/2008/layout/LinedList"/>
    <dgm:cxn modelId="{3F7193C5-2BFB-4020-9628-34F46F719557}" type="presParOf" srcId="{57BB02A0-207E-4205-BEC4-F18C0E7C0BF4}" destId="{ADA94897-09FA-4F2E-AF47-0D038FB9DFD9}" srcOrd="11" destOrd="0" presId="urn:microsoft.com/office/officeart/2008/layout/LinedList"/>
    <dgm:cxn modelId="{014600A8-FDB8-49CF-984F-0DE92DF00734}" type="presParOf" srcId="{ADA94897-09FA-4F2E-AF47-0D038FB9DFD9}" destId="{90457539-AA8C-4F92-A105-E22C7765D9D1}" srcOrd="0" destOrd="0" presId="urn:microsoft.com/office/officeart/2008/layout/LinedList"/>
    <dgm:cxn modelId="{0F441F2C-0102-41F4-AC86-0AAD44A6F843}" type="presParOf" srcId="{ADA94897-09FA-4F2E-AF47-0D038FB9DFD9}" destId="{487538CB-01CA-46C4-BED1-7353875005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F422E1-8B0E-4615-94CB-524866398B3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A083B8C-89E6-41BD-B39D-5595A19DF726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A complaint is made to law enforcement – by victim OR witness</a:t>
          </a:r>
        </a:p>
      </dgm:t>
    </dgm:pt>
    <dgm:pt modelId="{E6D9DEBA-926C-46D2-B1B0-B810EC37918D}" type="parTrans" cxnId="{2429128E-31E1-48E7-967C-1A9A7B1E2F8A}">
      <dgm:prSet/>
      <dgm:spPr/>
      <dgm:t>
        <a:bodyPr/>
        <a:lstStyle/>
        <a:p>
          <a:endParaRPr lang="en-US"/>
        </a:p>
      </dgm:t>
    </dgm:pt>
    <dgm:pt modelId="{FF1CE41C-9EF5-49F1-830C-AF299835121A}" type="sibTrans" cxnId="{2429128E-31E1-48E7-967C-1A9A7B1E2F8A}">
      <dgm:prSet/>
      <dgm:spPr/>
      <dgm:t>
        <a:bodyPr/>
        <a:lstStyle/>
        <a:p>
          <a:endParaRPr lang="en-US"/>
        </a:p>
      </dgm:t>
    </dgm:pt>
    <dgm:pt modelId="{649A56B1-DECC-4F26-8867-CAA2084B3FE4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/>
            <a:t>Investigation will be done by law enforcement</a:t>
          </a:r>
        </a:p>
      </dgm:t>
    </dgm:pt>
    <dgm:pt modelId="{239F8513-4424-4EA1-A1F1-0E10C219691A}" type="parTrans" cxnId="{1716FABE-0451-4937-8F98-DCB1B56571AE}">
      <dgm:prSet/>
      <dgm:spPr/>
      <dgm:t>
        <a:bodyPr/>
        <a:lstStyle/>
        <a:p>
          <a:endParaRPr lang="en-US"/>
        </a:p>
      </dgm:t>
    </dgm:pt>
    <dgm:pt modelId="{F982C5ED-AD8E-446A-A95A-5A7DBEB2F04D}" type="sibTrans" cxnId="{1716FABE-0451-4937-8F98-DCB1B56571AE}">
      <dgm:prSet/>
      <dgm:spPr/>
      <dgm:t>
        <a:bodyPr/>
        <a:lstStyle/>
        <a:p>
          <a:endParaRPr lang="en-US"/>
        </a:p>
      </dgm:t>
    </dgm:pt>
    <dgm:pt modelId="{A74255B0-9B85-4121-B450-61B2ED5173BB}">
      <dgm:prSet/>
      <dgm:spPr>
        <a:solidFill>
          <a:schemeClr val="accent1"/>
        </a:solidFill>
      </dgm:spPr>
      <dgm:t>
        <a:bodyPr/>
        <a:lstStyle/>
        <a:p>
          <a:r>
            <a:rPr lang="en-US"/>
            <a:t>If a charge is supported, the charge goes to the Crown (“Prosecutions”)</a:t>
          </a:r>
        </a:p>
      </dgm:t>
    </dgm:pt>
    <dgm:pt modelId="{96AD5F01-BC36-4142-87E9-15AFC94AE34D}" type="parTrans" cxnId="{2087637F-BBC0-45C4-ACCB-3F7787BFCD24}">
      <dgm:prSet/>
      <dgm:spPr/>
      <dgm:t>
        <a:bodyPr/>
        <a:lstStyle/>
        <a:p>
          <a:endParaRPr lang="en-US"/>
        </a:p>
      </dgm:t>
    </dgm:pt>
    <dgm:pt modelId="{1B355A78-60F5-4E45-9BF2-EA2ED03A5DC1}" type="sibTrans" cxnId="{2087637F-BBC0-45C4-ACCB-3F7787BFCD24}">
      <dgm:prSet/>
      <dgm:spPr/>
      <dgm:t>
        <a:bodyPr/>
        <a:lstStyle/>
        <a:p>
          <a:endParaRPr lang="en-US"/>
        </a:p>
      </dgm:t>
    </dgm:pt>
    <dgm:pt modelId="{4ED56E10-05CA-483B-A7C5-077ECBA7BBF5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/>
            <a:t>The Crown may direct further investigation</a:t>
          </a:r>
        </a:p>
      </dgm:t>
    </dgm:pt>
    <dgm:pt modelId="{416BDEC8-774F-4787-918B-585C217CAB6E}" type="parTrans" cxnId="{29CC4856-0463-46E0-BC27-F7E1758121F9}">
      <dgm:prSet/>
      <dgm:spPr/>
      <dgm:t>
        <a:bodyPr/>
        <a:lstStyle/>
        <a:p>
          <a:endParaRPr lang="en-US"/>
        </a:p>
      </dgm:t>
    </dgm:pt>
    <dgm:pt modelId="{083A65C1-0A41-4E2F-BC5F-EFD2F0A543C9}" type="sibTrans" cxnId="{29CC4856-0463-46E0-BC27-F7E1758121F9}">
      <dgm:prSet/>
      <dgm:spPr/>
      <dgm:t>
        <a:bodyPr/>
        <a:lstStyle/>
        <a:p>
          <a:endParaRPr lang="en-US"/>
        </a:p>
      </dgm:t>
    </dgm:pt>
    <dgm:pt modelId="{ED3E2F4E-FACC-426F-B1B2-7B31EEDE2548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Victim services will contact the survivor and </a:t>
          </a:r>
          <a:r>
            <a:rPr lang="en-US" dirty="0" err="1"/>
            <a:t>liase</a:t>
          </a:r>
          <a:r>
            <a:rPr lang="en-US" dirty="0"/>
            <a:t> with the Crown</a:t>
          </a:r>
        </a:p>
      </dgm:t>
    </dgm:pt>
    <dgm:pt modelId="{9EB374E5-A4F3-46BF-BEE0-1F762377D824}" type="parTrans" cxnId="{0E8F065C-5162-4FB1-A560-F84E46BBB148}">
      <dgm:prSet/>
      <dgm:spPr/>
      <dgm:t>
        <a:bodyPr/>
        <a:lstStyle/>
        <a:p>
          <a:endParaRPr lang="en-US"/>
        </a:p>
      </dgm:t>
    </dgm:pt>
    <dgm:pt modelId="{F201CE25-1586-417E-AB16-4B421F167CE1}" type="sibTrans" cxnId="{0E8F065C-5162-4FB1-A560-F84E46BBB148}">
      <dgm:prSet/>
      <dgm:spPr/>
      <dgm:t>
        <a:bodyPr/>
        <a:lstStyle/>
        <a:p>
          <a:endParaRPr lang="en-US"/>
        </a:p>
      </dgm:t>
    </dgm:pt>
    <dgm:pt modelId="{4AF25FCD-5082-4A3E-A32A-4CF0B2CACB89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Crown will decide whether or not to proceed based on public interest and reasonable likelihood of conviction</a:t>
          </a:r>
        </a:p>
      </dgm:t>
    </dgm:pt>
    <dgm:pt modelId="{2942E239-2D09-4977-91D8-76CE0C1465DB}" type="parTrans" cxnId="{8DA59737-BD18-4745-B06C-26974DA2C119}">
      <dgm:prSet/>
      <dgm:spPr/>
      <dgm:t>
        <a:bodyPr/>
        <a:lstStyle/>
        <a:p>
          <a:endParaRPr lang="en-US"/>
        </a:p>
      </dgm:t>
    </dgm:pt>
    <dgm:pt modelId="{91275EAE-9BE3-4919-B2F4-D446775E9167}" type="sibTrans" cxnId="{8DA59737-BD18-4745-B06C-26974DA2C119}">
      <dgm:prSet/>
      <dgm:spPr/>
      <dgm:t>
        <a:bodyPr/>
        <a:lstStyle/>
        <a:p>
          <a:endParaRPr lang="en-US"/>
        </a:p>
      </dgm:t>
    </dgm:pt>
    <dgm:pt modelId="{D97AB1CF-EA5B-4A65-B8EA-13378E11613A}">
      <dgm:prSet/>
      <dgm:spPr>
        <a:solidFill>
          <a:schemeClr val="tx2"/>
        </a:solidFill>
      </dgm:spPr>
      <dgm:t>
        <a:bodyPr/>
        <a:lstStyle/>
        <a:p>
          <a:r>
            <a:rPr lang="en-US" dirty="0"/>
            <a:t>Once a report is made, it is up to law enforcement or the Crown to decide if the case goes forward</a:t>
          </a:r>
        </a:p>
      </dgm:t>
    </dgm:pt>
    <dgm:pt modelId="{1004B0DD-D4E7-4F9E-B3FF-E8ED829AC949}" type="parTrans" cxnId="{B90C2137-0C6D-4491-BB7E-6287D9A28870}">
      <dgm:prSet/>
      <dgm:spPr/>
      <dgm:t>
        <a:bodyPr/>
        <a:lstStyle/>
        <a:p>
          <a:endParaRPr lang="en-US"/>
        </a:p>
      </dgm:t>
    </dgm:pt>
    <dgm:pt modelId="{2F290A53-B357-4E28-8F3C-9B529683B586}" type="sibTrans" cxnId="{B90C2137-0C6D-4491-BB7E-6287D9A28870}">
      <dgm:prSet/>
      <dgm:spPr/>
      <dgm:t>
        <a:bodyPr/>
        <a:lstStyle/>
        <a:p>
          <a:endParaRPr lang="en-US"/>
        </a:p>
      </dgm:t>
    </dgm:pt>
    <dgm:pt modelId="{793F9924-FBF8-4113-9443-9EB5AA1A6EB7}" type="pres">
      <dgm:prSet presAssocID="{4AF422E1-8B0E-4615-94CB-524866398B3C}" presName="diagram" presStyleCnt="0">
        <dgm:presLayoutVars>
          <dgm:dir/>
          <dgm:resizeHandles val="exact"/>
        </dgm:presLayoutVars>
      </dgm:prSet>
      <dgm:spPr/>
    </dgm:pt>
    <dgm:pt modelId="{1C6D48FB-55A9-4181-B5FC-2584550EEB15}" type="pres">
      <dgm:prSet presAssocID="{FA083B8C-89E6-41BD-B39D-5595A19DF726}" presName="node" presStyleLbl="node1" presStyleIdx="0" presStyleCnt="7">
        <dgm:presLayoutVars>
          <dgm:bulletEnabled val="1"/>
        </dgm:presLayoutVars>
      </dgm:prSet>
      <dgm:spPr/>
    </dgm:pt>
    <dgm:pt modelId="{E2B382F5-493A-45D7-8C2E-84BC2492DBC4}" type="pres">
      <dgm:prSet presAssocID="{FF1CE41C-9EF5-49F1-830C-AF299835121A}" presName="sibTrans" presStyleCnt="0"/>
      <dgm:spPr/>
    </dgm:pt>
    <dgm:pt modelId="{67D980AA-CAD0-4A88-98EC-3FC2FB53CE03}" type="pres">
      <dgm:prSet presAssocID="{649A56B1-DECC-4F26-8867-CAA2084B3FE4}" presName="node" presStyleLbl="node1" presStyleIdx="1" presStyleCnt="7">
        <dgm:presLayoutVars>
          <dgm:bulletEnabled val="1"/>
        </dgm:presLayoutVars>
      </dgm:prSet>
      <dgm:spPr/>
    </dgm:pt>
    <dgm:pt modelId="{23116F51-824E-4130-AA41-C28FADF3FFC4}" type="pres">
      <dgm:prSet presAssocID="{F982C5ED-AD8E-446A-A95A-5A7DBEB2F04D}" presName="sibTrans" presStyleCnt="0"/>
      <dgm:spPr/>
    </dgm:pt>
    <dgm:pt modelId="{7459C7B2-69EA-4DFF-8376-57400111CE74}" type="pres">
      <dgm:prSet presAssocID="{A74255B0-9B85-4121-B450-61B2ED5173BB}" presName="node" presStyleLbl="node1" presStyleIdx="2" presStyleCnt="7">
        <dgm:presLayoutVars>
          <dgm:bulletEnabled val="1"/>
        </dgm:presLayoutVars>
      </dgm:prSet>
      <dgm:spPr/>
    </dgm:pt>
    <dgm:pt modelId="{A1E16B91-8F37-4672-81BF-589C9A306BF5}" type="pres">
      <dgm:prSet presAssocID="{1B355A78-60F5-4E45-9BF2-EA2ED03A5DC1}" presName="sibTrans" presStyleCnt="0"/>
      <dgm:spPr/>
    </dgm:pt>
    <dgm:pt modelId="{0FB1E4BF-D4D1-4100-9C48-1488EECCB61C}" type="pres">
      <dgm:prSet presAssocID="{4ED56E10-05CA-483B-A7C5-077ECBA7BBF5}" presName="node" presStyleLbl="node1" presStyleIdx="3" presStyleCnt="7">
        <dgm:presLayoutVars>
          <dgm:bulletEnabled val="1"/>
        </dgm:presLayoutVars>
      </dgm:prSet>
      <dgm:spPr/>
    </dgm:pt>
    <dgm:pt modelId="{375C3692-AE92-4443-9193-4752178F533B}" type="pres">
      <dgm:prSet presAssocID="{083A65C1-0A41-4E2F-BC5F-EFD2F0A543C9}" presName="sibTrans" presStyleCnt="0"/>
      <dgm:spPr/>
    </dgm:pt>
    <dgm:pt modelId="{2A3EA8A1-77B3-4D1D-86F8-81876908A389}" type="pres">
      <dgm:prSet presAssocID="{ED3E2F4E-FACC-426F-B1B2-7B31EEDE2548}" presName="node" presStyleLbl="node1" presStyleIdx="4" presStyleCnt="7">
        <dgm:presLayoutVars>
          <dgm:bulletEnabled val="1"/>
        </dgm:presLayoutVars>
      </dgm:prSet>
      <dgm:spPr/>
    </dgm:pt>
    <dgm:pt modelId="{5793E507-46FD-44BB-8A15-1C88237DA5FE}" type="pres">
      <dgm:prSet presAssocID="{F201CE25-1586-417E-AB16-4B421F167CE1}" presName="sibTrans" presStyleCnt="0"/>
      <dgm:spPr/>
    </dgm:pt>
    <dgm:pt modelId="{54EFB035-CA47-4C63-886E-9BF95F8DD771}" type="pres">
      <dgm:prSet presAssocID="{4AF25FCD-5082-4A3E-A32A-4CF0B2CACB89}" presName="node" presStyleLbl="node1" presStyleIdx="5" presStyleCnt="7">
        <dgm:presLayoutVars>
          <dgm:bulletEnabled val="1"/>
        </dgm:presLayoutVars>
      </dgm:prSet>
      <dgm:spPr/>
    </dgm:pt>
    <dgm:pt modelId="{77FE24DE-D875-4716-887F-49AE5D028B60}" type="pres">
      <dgm:prSet presAssocID="{91275EAE-9BE3-4919-B2F4-D446775E9167}" presName="sibTrans" presStyleCnt="0"/>
      <dgm:spPr/>
    </dgm:pt>
    <dgm:pt modelId="{7A7A014E-5DC3-424B-8066-DEF45106F671}" type="pres">
      <dgm:prSet presAssocID="{D97AB1CF-EA5B-4A65-B8EA-13378E11613A}" presName="node" presStyleLbl="node1" presStyleIdx="6" presStyleCnt="7">
        <dgm:presLayoutVars>
          <dgm:bulletEnabled val="1"/>
        </dgm:presLayoutVars>
      </dgm:prSet>
      <dgm:spPr/>
    </dgm:pt>
  </dgm:ptLst>
  <dgm:cxnLst>
    <dgm:cxn modelId="{A1B47A33-BDFE-4FBE-8C1F-B09EC40A8A34}" type="presOf" srcId="{ED3E2F4E-FACC-426F-B1B2-7B31EEDE2548}" destId="{2A3EA8A1-77B3-4D1D-86F8-81876908A389}" srcOrd="0" destOrd="0" presId="urn:microsoft.com/office/officeart/2005/8/layout/default"/>
    <dgm:cxn modelId="{B90C2137-0C6D-4491-BB7E-6287D9A28870}" srcId="{4AF422E1-8B0E-4615-94CB-524866398B3C}" destId="{D97AB1CF-EA5B-4A65-B8EA-13378E11613A}" srcOrd="6" destOrd="0" parTransId="{1004B0DD-D4E7-4F9E-B3FF-E8ED829AC949}" sibTransId="{2F290A53-B357-4E28-8F3C-9B529683B586}"/>
    <dgm:cxn modelId="{8DA59737-BD18-4745-B06C-26974DA2C119}" srcId="{4AF422E1-8B0E-4615-94CB-524866398B3C}" destId="{4AF25FCD-5082-4A3E-A32A-4CF0B2CACB89}" srcOrd="5" destOrd="0" parTransId="{2942E239-2D09-4977-91D8-76CE0C1465DB}" sibTransId="{91275EAE-9BE3-4919-B2F4-D446775E9167}"/>
    <dgm:cxn modelId="{0E8F065C-5162-4FB1-A560-F84E46BBB148}" srcId="{4AF422E1-8B0E-4615-94CB-524866398B3C}" destId="{ED3E2F4E-FACC-426F-B1B2-7B31EEDE2548}" srcOrd="4" destOrd="0" parTransId="{9EB374E5-A4F3-46BF-BEE0-1F762377D824}" sibTransId="{F201CE25-1586-417E-AB16-4B421F167CE1}"/>
    <dgm:cxn modelId="{D25BD945-09FD-407C-82B9-B9381345F3CD}" type="presOf" srcId="{4ED56E10-05CA-483B-A7C5-077ECBA7BBF5}" destId="{0FB1E4BF-D4D1-4100-9C48-1488EECCB61C}" srcOrd="0" destOrd="0" presId="urn:microsoft.com/office/officeart/2005/8/layout/default"/>
    <dgm:cxn modelId="{F1E76F52-6A06-4A11-8AB4-6F70F06AA3B4}" type="presOf" srcId="{A74255B0-9B85-4121-B450-61B2ED5173BB}" destId="{7459C7B2-69EA-4DFF-8376-57400111CE74}" srcOrd="0" destOrd="0" presId="urn:microsoft.com/office/officeart/2005/8/layout/default"/>
    <dgm:cxn modelId="{29CC4856-0463-46E0-BC27-F7E1758121F9}" srcId="{4AF422E1-8B0E-4615-94CB-524866398B3C}" destId="{4ED56E10-05CA-483B-A7C5-077ECBA7BBF5}" srcOrd="3" destOrd="0" parTransId="{416BDEC8-774F-4787-918B-585C217CAB6E}" sibTransId="{083A65C1-0A41-4E2F-BC5F-EFD2F0A543C9}"/>
    <dgm:cxn modelId="{78A7C756-18AC-42E6-8D9C-B2D8F57EB5F2}" type="presOf" srcId="{4AF25FCD-5082-4A3E-A32A-4CF0B2CACB89}" destId="{54EFB035-CA47-4C63-886E-9BF95F8DD771}" srcOrd="0" destOrd="0" presId="urn:microsoft.com/office/officeart/2005/8/layout/default"/>
    <dgm:cxn modelId="{2087637F-BBC0-45C4-ACCB-3F7787BFCD24}" srcId="{4AF422E1-8B0E-4615-94CB-524866398B3C}" destId="{A74255B0-9B85-4121-B450-61B2ED5173BB}" srcOrd="2" destOrd="0" parTransId="{96AD5F01-BC36-4142-87E9-15AFC94AE34D}" sibTransId="{1B355A78-60F5-4E45-9BF2-EA2ED03A5DC1}"/>
    <dgm:cxn modelId="{935B1883-8AEC-41BB-BAEA-A89C705C88D7}" type="presOf" srcId="{649A56B1-DECC-4F26-8867-CAA2084B3FE4}" destId="{67D980AA-CAD0-4A88-98EC-3FC2FB53CE03}" srcOrd="0" destOrd="0" presId="urn:microsoft.com/office/officeart/2005/8/layout/default"/>
    <dgm:cxn modelId="{B9AD8584-AE42-4DE3-8E9D-7D0606E5A31F}" type="presOf" srcId="{4AF422E1-8B0E-4615-94CB-524866398B3C}" destId="{793F9924-FBF8-4113-9443-9EB5AA1A6EB7}" srcOrd="0" destOrd="0" presId="urn:microsoft.com/office/officeart/2005/8/layout/default"/>
    <dgm:cxn modelId="{2429128E-31E1-48E7-967C-1A9A7B1E2F8A}" srcId="{4AF422E1-8B0E-4615-94CB-524866398B3C}" destId="{FA083B8C-89E6-41BD-B39D-5595A19DF726}" srcOrd="0" destOrd="0" parTransId="{E6D9DEBA-926C-46D2-B1B0-B810EC37918D}" sibTransId="{FF1CE41C-9EF5-49F1-830C-AF299835121A}"/>
    <dgm:cxn modelId="{1716FABE-0451-4937-8F98-DCB1B56571AE}" srcId="{4AF422E1-8B0E-4615-94CB-524866398B3C}" destId="{649A56B1-DECC-4F26-8867-CAA2084B3FE4}" srcOrd="1" destOrd="0" parTransId="{239F8513-4424-4EA1-A1F1-0E10C219691A}" sibTransId="{F982C5ED-AD8E-446A-A95A-5A7DBEB2F04D}"/>
    <dgm:cxn modelId="{A744A7CA-774B-427F-A479-B919A9974325}" type="presOf" srcId="{D97AB1CF-EA5B-4A65-B8EA-13378E11613A}" destId="{7A7A014E-5DC3-424B-8066-DEF45106F671}" srcOrd="0" destOrd="0" presId="urn:microsoft.com/office/officeart/2005/8/layout/default"/>
    <dgm:cxn modelId="{D0DCC7DB-5EA6-4BEB-8A1F-4A0E2BED9F03}" type="presOf" srcId="{FA083B8C-89E6-41BD-B39D-5595A19DF726}" destId="{1C6D48FB-55A9-4181-B5FC-2584550EEB15}" srcOrd="0" destOrd="0" presId="urn:microsoft.com/office/officeart/2005/8/layout/default"/>
    <dgm:cxn modelId="{4CE8D94C-A1B9-4EFE-9663-8512CDC18BFD}" type="presParOf" srcId="{793F9924-FBF8-4113-9443-9EB5AA1A6EB7}" destId="{1C6D48FB-55A9-4181-B5FC-2584550EEB15}" srcOrd="0" destOrd="0" presId="urn:microsoft.com/office/officeart/2005/8/layout/default"/>
    <dgm:cxn modelId="{C26F5DF5-52F9-46DA-981C-938F925AD505}" type="presParOf" srcId="{793F9924-FBF8-4113-9443-9EB5AA1A6EB7}" destId="{E2B382F5-493A-45D7-8C2E-84BC2492DBC4}" srcOrd="1" destOrd="0" presId="urn:microsoft.com/office/officeart/2005/8/layout/default"/>
    <dgm:cxn modelId="{249C98BE-D006-4473-BF43-7B4A4FC53A61}" type="presParOf" srcId="{793F9924-FBF8-4113-9443-9EB5AA1A6EB7}" destId="{67D980AA-CAD0-4A88-98EC-3FC2FB53CE03}" srcOrd="2" destOrd="0" presId="urn:microsoft.com/office/officeart/2005/8/layout/default"/>
    <dgm:cxn modelId="{422B6AE3-4310-48F6-B73B-294AF87E256E}" type="presParOf" srcId="{793F9924-FBF8-4113-9443-9EB5AA1A6EB7}" destId="{23116F51-824E-4130-AA41-C28FADF3FFC4}" srcOrd="3" destOrd="0" presId="urn:microsoft.com/office/officeart/2005/8/layout/default"/>
    <dgm:cxn modelId="{9694AC58-CFBE-4722-9248-4EA7AA6CEEA6}" type="presParOf" srcId="{793F9924-FBF8-4113-9443-9EB5AA1A6EB7}" destId="{7459C7B2-69EA-4DFF-8376-57400111CE74}" srcOrd="4" destOrd="0" presId="urn:microsoft.com/office/officeart/2005/8/layout/default"/>
    <dgm:cxn modelId="{D423A75F-2580-49CE-BF4F-C75DEBB2B2FE}" type="presParOf" srcId="{793F9924-FBF8-4113-9443-9EB5AA1A6EB7}" destId="{A1E16B91-8F37-4672-81BF-589C9A306BF5}" srcOrd="5" destOrd="0" presId="urn:microsoft.com/office/officeart/2005/8/layout/default"/>
    <dgm:cxn modelId="{14819E46-20DF-4401-B7C7-49434EE75E7D}" type="presParOf" srcId="{793F9924-FBF8-4113-9443-9EB5AA1A6EB7}" destId="{0FB1E4BF-D4D1-4100-9C48-1488EECCB61C}" srcOrd="6" destOrd="0" presId="urn:microsoft.com/office/officeart/2005/8/layout/default"/>
    <dgm:cxn modelId="{7F90EA5E-CE57-42DC-8EDC-96508826487E}" type="presParOf" srcId="{793F9924-FBF8-4113-9443-9EB5AA1A6EB7}" destId="{375C3692-AE92-4443-9193-4752178F533B}" srcOrd="7" destOrd="0" presId="urn:microsoft.com/office/officeart/2005/8/layout/default"/>
    <dgm:cxn modelId="{426CD575-E334-495E-8515-E62F164EBE00}" type="presParOf" srcId="{793F9924-FBF8-4113-9443-9EB5AA1A6EB7}" destId="{2A3EA8A1-77B3-4D1D-86F8-81876908A389}" srcOrd="8" destOrd="0" presId="urn:microsoft.com/office/officeart/2005/8/layout/default"/>
    <dgm:cxn modelId="{7CC7ABD5-68EF-4AB3-8116-FD9AE1F56399}" type="presParOf" srcId="{793F9924-FBF8-4113-9443-9EB5AA1A6EB7}" destId="{5793E507-46FD-44BB-8A15-1C88237DA5FE}" srcOrd="9" destOrd="0" presId="urn:microsoft.com/office/officeart/2005/8/layout/default"/>
    <dgm:cxn modelId="{0FA2B27E-4310-4FAC-99EB-E655DC74E3BF}" type="presParOf" srcId="{793F9924-FBF8-4113-9443-9EB5AA1A6EB7}" destId="{54EFB035-CA47-4C63-886E-9BF95F8DD771}" srcOrd="10" destOrd="0" presId="urn:microsoft.com/office/officeart/2005/8/layout/default"/>
    <dgm:cxn modelId="{53836EA1-2A4C-45CE-B544-9DD55A482D46}" type="presParOf" srcId="{793F9924-FBF8-4113-9443-9EB5AA1A6EB7}" destId="{77FE24DE-D875-4716-887F-49AE5D028B60}" srcOrd="11" destOrd="0" presId="urn:microsoft.com/office/officeart/2005/8/layout/default"/>
    <dgm:cxn modelId="{98230A10-44C0-4BAF-A906-E72C63489BA9}" type="presParOf" srcId="{793F9924-FBF8-4113-9443-9EB5AA1A6EB7}" destId="{7A7A014E-5DC3-424B-8066-DEF45106F67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64808-33EC-4B07-B255-1DEAC47124F4}">
      <dsp:nvSpPr>
        <dsp:cNvPr id="0" name=""/>
        <dsp:cNvSpPr/>
      </dsp:nvSpPr>
      <dsp:spPr>
        <a:xfrm>
          <a:off x="569049" y="2743"/>
          <a:ext cx="1681305" cy="1008783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accent1">
                  <a:lumMod val="50000"/>
                </a:schemeClr>
              </a:solidFill>
            </a:rPr>
            <a:t>Does your partner:</a:t>
          </a:r>
          <a:endParaRPr lang="en-US" sz="16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69049" y="2743"/>
        <a:ext cx="1681305" cy="1008783"/>
      </dsp:txXfrm>
    </dsp:sp>
    <dsp:sp modelId="{1A3BF294-7F65-4320-91B7-8F39CA3FFF4E}">
      <dsp:nvSpPr>
        <dsp:cNvPr id="0" name=""/>
        <dsp:cNvSpPr/>
      </dsp:nvSpPr>
      <dsp:spPr>
        <a:xfrm>
          <a:off x="2418485" y="2743"/>
          <a:ext cx="1681305" cy="1008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Keep you away from family and friends?</a:t>
          </a:r>
          <a:endParaRPr lang="en-US" sz="1600" kern="1200"/>
        </a:p>
      </dsp:txBody>
      <dsp:txXfrm>
        <a:off x="2418485" y="2743"/>
        <a:ext cx="1681305" cy="1008783"/>
      </dsp:txXfrm>
    </dsp:sp>
    <dsp:sp modelId="{7C96807A-DF67-44B6-9DB9-A167637228EB}">
      <dsp:nvSpPr>
        <dsp:cNvPr id="0" name=""/>
        <dsp:cNvSpPr/>
      </dsp:nvSpPr>
      <dsp:spPr>
        <a:xfrm>
          <a:off x="4267921" y="2743"/>
          <a:ext cx="1681305" cy="1008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Limit your access to money?</a:t>
          </a:r>
          <a:endParaRPr lang="en-US" sz="1600" kern="1200"/>
        </a:p>
      </dsp:txBody>
      <dsp:txXfrm>
        <a:off x="4267921" y="2743"/>
        <a:ext cx="1681305" cy="1008783"/>
      </dsp:txXfrm>
    </dsp:sp>
    <dsp:sp modelId="{7F4FBFBD-3C3C-4019-85FE-6328A87A6FF0}">
      <dsp:nvSpPr>
        <dsp:cNvPr id="0" name=""/>
        <dsp:cNvSpPr/>
      </dsp:nvSpPr>
      <dsp:spPr>
        <a:xfrm>
          <a:off x="6117357" y="2743"/>
          <a:ext cx="1681305" cy="1008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Call you names?</a:t>
          </a:r>
          <a:endParaRPr lang="en-US" sz="1600" kern="1200"/>
        </a:p>
      </dsp:txBody>
      <dsp:txXfrm>
        <a:off x="6117357" y="2743"/>
        <a:ext cx="1681305" cy="1008783"/>
      </dsp:txXfrm>
    </dsp:sp>
    <dsp:sp modelId="{1F4AC5EE-7721-4133-A0A1-AB33C304B0E3}">
      <dsp:nvSpPr>
        <dsp:cNvPr id="0" name=""/>
        <dsp:cNvSpPr/>
      </dsp:nvSpPr>
      <dsp:spPr>
        <a:xfrm>
          <a:off x="569049" y="1179657"/>
          <a:ext cx="1681305" cy="1008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Criticize you?</a:t>
          </a:r>
          <a:endParaRPr lang="en-US" sz="1600" kern="1200"/>
        </a:p>
      </dsp:txBody>
      <dsp:txXfrm>
        <a:off x="569049" y="1179657"/>
        <a:ext cx="1681305" cy="1008783"/>
      </dsp:txXfrm>
    </dsp:sp>
    <dsp:sp modelId="{FEAAB3D5-4C9F-4C43-81A6-9E66A962AF2E}">
      <dsp:nvSpPr>
        <dsp:cNvPr id="0" name=""/>
        <dsp:cNvSpPr/>
      </dsp:nvSpPr>
      <dsp:spPr>
        <a:xfrm>
          <a:off x="2418485" y="1179657"/>
          <a:ext cx="1681305" cy="1008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Threaten to hurt or humiliate you?</a:t>
          </a:r>
          <a:endParaRPr lang="en-US" sz="1600" kern="1200"/>
        </a:p>
      </dsp:txBody>
      <dsp:txXfrm>
        <a:off x="2418485" y="1179657"/>
        <a:ext cx="1681305" cy="1008783"/>
      </dsp:txXfrm>
    </dsp:sp>
    <dsp:sp modelId="{7C7D788F-1796-438B-AD90-99EF53B781B0}">
      <dsp:nvSpPr>
        <dsp:cNvPr id="0" name=""/>
        <dsp:cNvSpPr/>
      </dsp:nvSpPr>
      <dsp:spPr>
        <a:xfrm>
          <a:off x="4267921" y="1179657"/>
          <a:ext cx="1681305" cy="1008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Track your computer or phone use?</a:t>
          </a:r>
          <a:endParaRPr lang="en-US" sz="1600" kern="1200"/>
        </a:p>
      </dsp:txBody>
      <dsp:txXfrm>
        <a:off x="4267921" y="1179657"/>
        <a:ext cx="1681305" cy="1008783"/>
      </dsp:txXfrm>
    </dsp:sp>
    <dsp:sp modelId="{A0B1813A-4AA0-47A2-BD47-4AFEF484D250}">
      <dsp:nvSpPr>
        <dsp:cNvPr id="0" name=""/>
        <dsp:cNvSpPr/>
      </dsp:nvSpPr>
      <dsp:spPr>
        <a:xfrm>
          <a:off x="6117357" y="1179657"/>
          <a:ext cx="1681305" cy="1008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Tell you what clothes or makeup you can wear?</a:t>
          </a:r>
          <a:endParaRPr lang="en-US" sz="1600" kern="1200"/>
        </a:p>
      </dsp:txBody>
      <dsp:txXfrm>
        <a:off x="6117357" y="1179657"/>
        <a:ext cx="1681305" cy="1008783"/>
      </dsp:txXfrm>
    </dsp:sp>
    <dsp:sp modelId="{26C9F889-1CAB-441B-8791-0216B12596E9}">
      <dsp:nvSpPr>
        <dsp:cNvPr id="0" name=""/>
        <dsp:cNvSpPr/>
      </dsp:nvSpPr>
      <dsp:spPr>
        <a:xfrm>
          <a:off x="569049" y="2356571"/>
          <a:ext cx="1681305" cy="1008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Keep watch of how you spend your time?</a:t>
          </a:r>
          <a:endParaRPr lang="en-US" sz="1600" kern="1200"/>
        </a:p>
      </dsp:txBody>
      <dsp:txXfrm>
        <a:off x="569049" y="2356571"/>
        <a:ext cx="1681305" cy="1008783"/>
      </dsp:txXfrm>
    </dsp:sp>
    <dsp:sp modelId="{02A13D54-A304-4A8D-A330-9F240F9347F2}">
      <dsp:nvSpPr>
        <dsp:cNvPr id="0" name=""/>
        <dsp:cNvSpPr/>
      </dsp:nvSpPr>
      <dsp:spPr>
        <a:xfrm>
          <a:off x="2418485" y="2356571"/>
          <a:ext cx="1681305" cy="1008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Pressure you to have sex?</a:t>
          </a:r>
          <a:endParaRPr lang="en-US" sz="1600" kern="1200"/>
        </a:p>
      </dsp:txBody>
      <dsp:txXfrm>
        <a:off x="2418485" y="2356571"/>
        <a:ext cx="1681305" cy="1008783"/>
      </dsp:txXfrm>
    </dsp:sp>
    <dsp:sp modelId="{3E6C56E5-35AB-48B1-B5E7-D4D8EBEA62A1}">
      <dsp:nvSpPr>
        <dsp:cNvPr id="0" name=""/>
        <dsp:cNvSpPr/>
      </dsp:nvSpPr>
      <dsp:spPr>
        <a:xfrm>
          <a:off x="4267921" y="2356571"/>
          <a:ext cx="1681305" cy="1008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Accuse you of cheating?</a:t>
          </a:r>
          <a:endParaRPr lang="en-US" sz="1600" kern="1200"/>
        </a:p>
      </dsp:txBody>
      <dsp:txXfrm>
        <a:off x="4267921" y="2356571"/>
        <a:ext cx="1681305" cy="1008783"/>
      </dsp:txXfrm>
    </dsp:sp>
    <dsp:sp modelId="{7596C4BE-7047-44C3-B144-3CD4766C4069}">
      <dsp:nvSpPr>
        <dsp:cNvPr id="0" name=""/>
        <dsp:cNvSpPr/>
      </dsp:nvSpPr>
      <dsp:spPr>
        <a:xfrm>
          <a:off x="6117357" y="2356571"/>
          <a:ext cx="1681305" cy="1008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Monitor your whereabouts?</a:t>
          </a:r>
          <a:endParaRPr lang="en-US" sz="1600" kern="1200"/>
        </a:p>
      </dsp:txBody>
      <dsp:txXfrm>
        <a:off x="6117357" y="2356571"/>
        <a:ext cx="1681305" cy="1008783"/>
      </dsp:txXfrm>
    </dsp:sp>
    <dsp:sp modelId="{3FC0CC57-C5B1-42AA-BB67-36B9A889D019}">
      <dsp:nvSpPr>
        <dsp:cNvPr id="0" name=""/>
        <dsp:cNvSpPr/>
      </dsp:nvSpPr>
      <dsp:spPr>
        <a:xfrm>
          <a:off x="569049" y="3533485"/>
          <a:ext cx="1681305" cy="1008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Decide when you can go to a doctor or take medicine?</a:t>
          </a:r>
          <a:endParaRPr lang="en-US" sz="1600" kern="1200"/>
        </a:p>
      </dsp:txBody>
      <dsp:txXfrm>
        <a:off x="569049" y="3533485"/>
        <a:ext cx="1681305" cy="1008783"/>
      </dsp:txXfrm>
    </dsp:sp>
    <dsp:sp modelId="{4FF5A344-1CAB-414D-B220-606E31C3F12E}">
      <dsp:nvSpPr>
        <dsp:cNvPr id="0" name=""/>
        <dsp:cNvSpPr/>
      </dsp:nvSpPr>
      <dsp:spPr>
        <a:xfrm>
          <a:off x="2418485" y="3533485"/>
          <a:ext cx="1681305" cy="1008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Endanger your pets?</a:t>
          </a:r>
          <a:endParaRPr lang="en-US" sz="1600" kern="1200"/>
        </a:p>
      </dsp:txBody>
      <dsp:txXfrm>
        <a:off x="2418485" y="3533485"/>
        <a:ext cx="1681305" cy="1008783"/>
      </dsp:txXfrm>
    </dsp:sp>
    <dsp:sp modelId="{010D297E-255C-46BA-B849-4FD84942647E}">
      <dsp:nvSpPr>
        <dsp:cNvPr id="0" name=""/>
        <dsp:cNvSpPr/>
      </dsp:nvSpPr>
      <dsp:spPr>
        <a:xfrm>
          <a:off x="4267921" y="3533485"/>
          <a:ext cx="1681305" cy="1008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Turn your children against you?</a:t>
          </a:r>
          <a:endParaRPr lang="en-US" sz="1600" kern="1200"/>
        </a:p>
      </dsp:txBody>
      <dsp:txXfrm>
        <a:off x="4267921" y="3533485"/>
        <a:ext cx="1681305" cy="1008783"/>
      </dsp:txXfrm>
    </dsp:sp>
    <dsp:sp modelId="{EB92F3C4-83AB-4ECB-A320-0D7D87CA32A8}">
      <dsp:nvSpPr>
        <dsp:cNvPr id="0" name=""/>
        <dsp:cNvSpPr/>
      </dsp:nvSpPr>
      <dsp:spPr>
        <a:xfrm>
          <a:off x="6117357" y="3533485"/>
          <a:ext cx="1681305" cy="1008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Challenge your memory of events?</a:t>
          </a:r>
          <a:endParaRPr lang="en-US" sz="1600" kern="1200"/>
        </a:p>
      </dsp:txBody>
      <dsp:txXfrm>
        <a:off x="6117357" y="3533485"/>
        <a:ext cx="1681305" cy="10087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F8F80-1908-45BD-810A-974396000D9F}">
      <dsp:nvSpPr>
        <dsp:cNvPr id="0" name=""/>
        <dsp:cNvSpPr/>
      </dsp:nvSpPr>
      <dsp:spPr>
        <a:xfrm>
          <a:off x="0" y="684141"/>
          <a:ext cx="2971950" cy="1887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52CE4-4DD0-4D5C-8DE0-99989EFCEB99}">
      <dsp:nvSpPr>
        <dsp:cNvPr id="0" name=""/>
        <dsp:cNvSpPr/>
      </dsp:nvSpPr>
      <dsp:spPr>
        <a:xfrm>
          <a:off x="330216" y="997847"/>
          <a:ext cx="2971950" cy="1887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If you are under the age of 18, you can apply for a Protection Order with the help of an adult.</a:t>
          </a:r>
        </a:p>
      </dsp:txBody>
      <dsp:txXfrm>
        <a:off x="385490" y="1053121"/>
        <a:ext cx="2861402" cy="1776640"/>
      </dsp:txXfrm>
    </dsp:sp>
    <dsp:sp modelId="{4313865D-0CE1-423A-BE17-1CE4D95C131B}">
      <dsp:nvSpPr>
        <dsp:cNvPr id="0" name=""/>
        <dsp:cNvSpPr/>
      </dsp:nvSpPr>
      <dsp:spPr>
        <a:xfrm>
          <a:off x="3632383" y="684141"/>
          <a:ext cx="2971950" cy="1887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7AAD4-A696-445B-9EF4-B812585B5BEF}">
      <dsp:nvSpPr>
        <dsp:cNvPr id="0" name=""/>
        <dsp:cNvSpPr/>
      </dsp:nvSpPr>
      <dsp:spPr>
        <a:xfrm>
          <a:off x="3962600" y="997847"/>
          <a:ext cx="2971950" cy="1887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It does not have to be your parent.  </a:t>
          </a:r>
        </a:p>
      </dsp:txBody>
      <dsp:txXfrm>
        <a:off x="4017874" y="1053121"/>
        <a:ext cx="2861402" cy="1776640"/>
      </dsp:txXfrm>
    </dsp:sp>
    <dsp:sp modelId="{B8AF8E45-0F9C-4974-BACA-4F2A0302AB10}">
      <dsp:nvSpPr>
        <dsp:cNvPr id="0" name=""/>
        <dsp:cNvSpPr/>
      </dsp:nvSpPr>
      <dsp:spPr>
        <a:xfrm>
          <a:off x="7264767" y="684141"/>
          <a:ext cx="2971950" cy="1887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09402-D62C-40D3-BEF3-2CB2314A4418}">
      <dsp:nvSpPr>
        <dsp:cNvPr id="0" name=""/>
        <dsp:cNvSpPr/>
      </dsp:nvSpPr>
      <dsp:spPr>
        <a:xfrm>
          <a:off x="7594984" y="997847"/>
          <a:ext cx="2971950" cy="1887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Guidance is available through Victim Services and through support service agencies.</a:t>
          </a:r>
        </a:p>
      </dsp:txBody>
      <dsp:txXfrm>
        <a:off x="7650258" y="1053121"/>
        <a:ext cx="2861402" cy="17766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96DEE-4D23-4DEE-905F-730F4437A41D}">
      <dsp:nvSpPr>
        <dsp:cNvPr id="0" name=""/>
        <dsp:cNvSpPr/>
      </dsp:nvSpPr>
      <dsp:spPr>
        <a:xfrm>
          <a:off x="0" y="516006"/>
          <a:ext cx="6797675" cy="671580"/>
        </a:xfrm>
        <a:prstGeom prst="round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The other person can be ordered to NOT:</a:t>
          </a:r>
        </a:p>
      </dsp:txBody>
      <dsp:txXfrm>
        <a:off x="32784" y="548790"/>
        <a:ext cx="6732107" cy="606012"/>
      </dsp:txXfrm>
    </dsp:sp>
    <dsp:sp modelId="{FD5AABE5-AD8E-43C2-896A-B30B2A729C72}">
      <dsp:nvSpPr>
        <dsp:cNvPr id="0" name=""/>
        <dsp:cNvSpPr/>
      </dsp:nvSpPr>
      <dsp:spPr>
        <a:xfrm>
          <a:off x="0" y="1187586"/>
          <a:ext cx="6797675" cy="1825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26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Follow you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Communicate with you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Be at or near any place you live or regularly go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There can be specific exceptions for court, school, work, parenting arrangements</a:t>
          </a:r>
        </a:p>
      </dsp:txBody>
      <dsp:txXfrm>
        <a:off x="0" y="1187586"/>
        <a:ext cx="6797675" cy="1825740"/>
      </dsp:txXfrm>
    </dsp:sp>
    <dsp:sp modelId="{8B856551-8864-4561-B0CF-5F0CCA1B78CD}">
      <dsp:nvSpPr>
        <dsp:cNvPr id="0" name=""/>
        <dsp:cNvSpPr/>
      </dsp:nvSpPr>
      <dsp:spPr>
        <a:xfrm>
          <a:off x="0" y="3013326"/>
          <a:ext cx="6797675" cy="671580"/>
        </a:xfrm>
        <a:prstGeom prst="round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Justice of the Peace can also order that:</a:t>
          </a:r>
        </a:p>
      </dsp:txBody>
      <dsp:txXfrm>
        <a:off x="32784" y="3046110"/>
        <a:ext cx="6732107" cy="606012"/>
      </dsp:txXfrm>
    </dsp:sp>
    <dsp:sp modelId="{F874B8CC-65A1-486E-B142-9C1C9EA79A5D}">
      <dsp:nvSpPr>
        <dsp:cNvPr id="0" name=""/>
        <dsp:cNvSpPr/>
      </dsp:nvSpPr>
      <dsp:spPr>
        <a:xfrm>
          <a:off x="0" y="3684906"/>
          <a:ext cx="6797675" cy="144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26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The other party be removed from the home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Arrangements be made for collection or possession of personal items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Weapons or ammunition be given over or seized</a:t>
          </a:r>
        </a:p>
      </dsp:txBody>
      <dsp:txXfrm>
        <a:off x="0" y="3684906"/>
        <a:ext cx="6797675" cy="1449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52317-9850-4382-80FF-750A0121D15C}">
      <dsp:nvSpPr>
        <dsp:cNvPr id="0" name=""/>
        <dsp:cNvSpPr/>
      </dsp:nvSpPr>
      <dsp:spPr>
        <a:xfrm>
          <a:off x="0" y="2487"/>
          <a:ext cx="10058399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5317D0-1CEE-463D-950C-F3049B653C94}">
      <dsp:nvSpPr>
        <dsp:cNvPr id="0" name=""/>
        <dsp:cNvSpPr/>
      </dsp:nvSpPr>
      <dsp:spPr>
        <a:xfrm>
          <a:off x="0" y="2487"/>
          <a:ext cx="10058399" cy="848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Under the Criminal Code, a person who fears that someone may:</a:t>
          </a:r>
          <a:endParaRPr lang="en-US" sz="2800" kern="1200" dirty="0"/>
        </a:p>
      </dsp:txBody>
      <dsp:txXfrm>
        <a:off x="0" y="2487"/>
        <a:ext cx="10058399" cy="848249"/>
      </dsp:txXfrm>
    </dsp:sp>
    <dsp:sp modelId="{6656EB2A-A926-44E7-892A-8B44B5357BB7}">
      <dsp:nvSpPr>
        <dsp:cNvPr id="0" name=""/>
        <dsp:cNvSpPr/>
      </dsp:nvSpPr>
      <dsp:spPr>
        <a:xfrm>
          <a:off x="0" y="850736"/>
          <a:ext cx="10058399" cy="0"/>
        </a:xfrm>
        <a:prstGeom prst="line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941FB8-A6D3-4E1F-82BB-16617767CB99}">
      <dsp:nvSpPr>
        <dsp:cNvPr id="0" name=""/>
        <dsp:cNvSpPr/>
      </dsp:nvSpPr>
      <dsp:spPr>
        <a:xfrm>
          <a:off x="0" y="850736"/>
          <a:ext cx="10058399" cy="848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harm them</a:t>
          </a:r>
          <a:endParaRPr lang="en-US" sz="2800" kern="1200" dirty="0"/>
        </a:p>
      </dsp:txBody>
      <dsp:txXfrm>
        <a:off x="0" y="850736"/>
        <a:ext cx="10058399" cy="848249"/>
      </dsp:txXfrm>
    </dsp:sp>
    <dsp:sp modelId="{DBBA7B7F-4191-473F-BD3C-43DDDEE3DB17}">
      <dsp:nvSpPr>
        <dsp:cNvPr id="0" name=""/>
        <dsp:cNvSpPr/>
      </dsp:nvSpPr>
      <dsp:spPr>
        <a:xfrm>
          <a:off x="0" y="1698985"/>
          <a:ext cx="10058399" cy="0"/>
        </a:xfrm>
        <a:prstGeom prst="line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56A106-736C-4ACC-A3FD-0D2E6C012719}">
      <dsp:nvSpPr>
        <dsp:cNvPr id="0" name=""/>
        <dsp:cNvSpPr/>
      </dsp:nvSpPr>
      <dsp:spPr>
        <a:xfrm>
          <a:off x="0" y="1698985"/>
          <a:ext cx="10058399" cy="848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harm their partner or child(ren) </a:t>
          </a:r>
          <a:endParaRPr lang="en-US" sz="2800" kern="1200"/>
        </a:p>
      </dsp:txBody>
      <dsp:txXfrm>
        <a:off x="0" y="1698985"/>
        <a:ext cx="10058399" cy="848249"/>
      </dsp:txXfrm>
    </dsp:sp>
    <dsp:sp modelId="{B0A190A7-704B-4DB0-9088-5D0F2C1147CD}">
      <dsp:nvSpPr>
        <dsp:cNvPr id="0" name=""/>
        <dsp:cNvSpPr/>
      </dsp:nvSpPr>
      <dsp:spPr>
        <a:xfrm>
          <a:off x="0" y="2547235"/>
          <a:ext cx="10058399" cy="0"/>
        </a:xfrm>
        <a:prstGeom prst="line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CADB20-6B61-44C2-A043-CD5A735596CA}">
      <dsp:nvSpPr>
        <dsp:cNvPr id="0" name=""/>
        <dsp:cNvSpPr/>
      </dsp:nvSpPr>
      <dsp:spPr>
        <a:xfrm>
          <a:off x="0" y="2547234"/>
          <a:ext cx="10058399" cy="848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damage their property</a:t>
          </a:r>
          <a:endParaRPr lang="en-US" sz="2800" kern="1200"/>
        </a:p>
      </dsp:txBody>
      <dsp:txXfrm>
        <a:off x="0" y="2547234"/>
        <a:ext cx="10058399" cy="848249"/>
      </dsp:txXfrm>
    </dsp:sp>
    <dsp:sp modelId="{9D9CFD9F-C372-4F14-BCB6-8337D9573459}">
      <dsp:nvSpPr>
        <dsp:cNvPr id="0" name=""/>
        <dsp:cNvSpPr/>
      </dsp:nvSpPr>
      <dsp:spPr>
        <a:xfrm>
          <a:off x="0" y="3395484"/>
          <a:ext cx="10058399" cy="0"/>
        </a:xfrm>
        <a:prstGeom prst="line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56BB09-CDCE-4018-B02B-267E8C02002B}">
      <dsp:nvSpPr>
        <dsp:cNvPr id="0" name=""/>
        <dsp:cNvSpPr/>
      </dsp:nvSpPr>
      <dsp:spPr>
        <a:xfrm>
          <a:off x="0" y="3395484"/>
          <a:ext cx="10058399" cy="848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distribute intimate images of them without consent</a:t>
          </a:r>
          <a:endParaRPr lang="en-US" sz="2800" kern="1200" dirty="0"/>
        </a:p>
      </dsp:txBody>
      <dsp:txXfrm>
        <a:off x="0" y="3395484"/>
        <a:ext cx="10058399" cy="848249"/>
      </dsp:txXfrm>
    </dsp:sp>
    <dsp:sp modelId="{10B6473A-108C-4AE2-A0C6-A08A91351CF2}">
      <dsp:nvSpPr>
        <dsp:cNvPr id="0" name=""/>
        <dsp:cNvSpPr/>
      </dsp:nvSpPr>
      <dsp:spPr>
        <a:xfrm>
          <a:off x="0" y="4243733"/>
          <a:ext cx="10058399" cy="0"/>
        </a:xfrm>
        <a:prstGeom prst="lin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457539-AA8C-4F92-A105-E22C7765D9D1}">
      <dsp:nvSpPr>
        <dsp:cNvPr id="0" name=""/>
        <dsp:cNvSpPr/>
      </dsp:nvSpPr>
      <dsp:spPr>
        <a:xfrm>
          <a:off x="0" y="4243733"/>
          <a:ext cx="10058399" cy="848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can apply for a </a:t>
          </a:r>
          <a:r>
            <a:rPr lang="en-US" sz="4400" b="0" kern="1200" dirty="0"/>
            <a:t>Peace Bond</a:t>
          </a:r>
          <a:r>
            <a:rPr lang="en-US" sz="2600" b="1" kern="1200" dirty="0"/>
            <a:t>.</a:t>
          </a:r>
          <a:endParaRPr lang="en-US" sz="2600" kern="1200" dirty="0"/>
        </a:p>
      </dsp:txBody>
      <dsp:txXfrm>
        <a:off x="0" y="4243733"/>
        <a:ext cx="10058399" cy="8482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D48FB-55A9-4181-B5FC-2584550EEB15}">
      <dsp:nvSpPr>
        <dsp:cNvPr id="0" name=""/>
        <dsp:cNvSpPr/>
      </dsp:nvSpPr>
      <dsp:spPr>
        <a:xfrm>
          <a:off x="3201" y="445489"/>
          <a:ext cx="2539866" cy="1523919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 complaint is made to law enforcement – by victim OR witness</a:t>
          </a:r>
        </a:p>
      </dsp:txBody>
      <dsp:txXfrm>
        <a:off x="3201" y="445489"/>
        <a:ext cx="2539866" cy="1523919"/>
      </dsp:txXfrm>
    </dsp:sp>
    <dsp:sp modelId="{67D980AA-CAD0-4A88-98EC-3FC2FB53CE03}">
      <dsp:nvSpPr>
        <dsp:cNvPr id="0" name=""/>
        <dsp:cNvSpPr/>
      </dsp:nvSpPr>
      <dsp:spPr>
        <a:xfrm>
          <a:off x="2797054" y="445489"/>
          <a:ext cx="2539866" cy="1523919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Investigation will be done by law enforcement</a:t>
          </a:r>
        </a:p>
      </dsp:txBody>
      <dsp:txXfrm>
        <a:off x="2797054" y="445489"/>
        <a:ext cx="2539866" cy="1523919"/>
      </dsp:txXfrm>
    </dsp:sp>
    <dsp:sp modelId="{7459C7B2-69EA-4DFF-8376-57400111CE74}">
      <dsp:nvSpPr>
        <dsp:cNvPr id="0" name=""/>
        <dsp:cNvSpPr/>
      </dsp:nvSpPr>
      <dsp:spPr>
        <a:xfrm>
          <a:off x="5590907" y="445489"/>
          <a:ext cx="2539866" cy="1523919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If a charge is supported, the charge goes to the Crown (“Prosecutions”)</a:t>
          </a:r>
        </a:p>
      </dsp:txBody>
      <dsp:txXfrm>
        <a:off x="5590907" y="445489"/>
        <a:ext cx="2539866" cy="1523919"/>
      </dsp:txXfrm>
    </dsp:sp>
    <dsp:sp modelId="{0FB1E4BF-D4D1-4100-9C48-1488EECCB61C}">
      <dsp:nvSpPr>
        <dsp:cNvPr id="0" name=""/>
        <dsp:cNvSpPr/>
      </dsp:nvSpPr>
      <dsp:spPr>
        <a:xfrm>
          <a:off x="8384760" y="445489"/>
          <a:ext cx="2539866" cy="1523919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Crown may direct further investigation</a:t>
          </a:r>
        </a:p>
      </dsp:txBody>
      <dsp:txXfrm>
        <a:off x="8384760" y="445489"/>
        <a:ext cx="2539866" cy="1523919"/>
      </dsp:txXfrm>
    </dsp:sp>
    <dsp:sp modelId="{2A3EA8A1-77B3-4D1D-86F8-81876908A389}">
      <dsp:nvSpPr>
        <dsp:cNvPr id="0" name=""/>
        <dsp:cNvSpPr/>
      </dsp:nvSpPr>
      <dsp:spPr>
        <a:xfrm>
          <a:off x="1400128" y="2223395"/>
          <a:ext cx="2539866" cy="1523919"/>
        </a:xfrm>
        <a:prstGeom prst="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Victim services will contact the survivor and </a:t>
          </a:r>
          <a:r>
            <a:rPr lang="en-US" sz="1800" kern="1200" dirty="0" err="1"/>
            <a:t>liase</a:t>
          </a:r>
          <a:r>
            <a:rPr lang="en-US" sz="1800" kern="1200" dirty="0"/>
            <a:t> with the Crown</a:t>
          </a:r>
        </a:p>
      </dsp:txBody>
      <dsp:txXfrm>
        <a:off x="1400128" y="2223395"/>
        <a:ext cx="2539866" cy="1523919"/>
      </dsp:txXfrm>
    </dsp:sp>
    <dsp:sp modelId="{54EFB035-CA47-4C63-886E-9BF95F8DD771}">
      <dsp:nvSpPr>
        <dsp:cNvPr id="0" name=""/>
        <dsp:cNvSpPr/>
      </dsp:nvSpPr>
      <dsp:spPr>
        <a:xfrm>
          <a:off x="4193981" y="2223395"/>
          <a:ext cx="2539866" cy="152391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Crown will decide whether or not to proceed based on public interest and reasonable likelihood of conviction</a:t>
          </a:r>
        </a:p>
      </dsp:txBody>
      <dsp:txXfrm>
        <a:off x="4193981" y="2223395"/>
        <a:ext cx="2539866" cy="1523919"/>
      </dsp:txXfrm>
    </dsp:sp>
    <dsp:sp modelId="{7A7A014E-5DC3-424B-8066-DEF45106F671}">
      <dsp:nvSpPr>
        <dsp:cNvPr id="0" name=""/>
        <dsp:cNvSpPr/>
      </dsp:nvSpPr>
      <dsp:spPr>
        <a:xfrm>
          <a:off x="6987834" y="2223395"/>
          <a:ext cx="2539866" cy="1523919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Once a report is made, it is up to law enforcement or the Crown to decide if the case goes forward</a:t>
          </a:r>
        </a:p>
      </dsp:txBody>
      <dsp:txXfrm>
        <a:off x="6987834" y="2223395"/>
        <a:ext cx="2539866" cy="1523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ABA64-6770-49FC-9D3C-5B6D0907509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4EC7F-87C6-434B-A9D6-546667D22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4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58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19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543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84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45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13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73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54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00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910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9F632-4AE9-4772-7703-082AC1F22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22D12-607F-0553-69B8-3AD885965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453D6-13ED-A9B9-B9F8-89138FFF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678B-525B-4F55-8F19-4C1FCEC7AEE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6313F-2B57-2C7B-6FEE-9B2742EA1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05755-D445-5F21-555E-CA5BC1D67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7D6DD-9548-447C-9B8C-4D22DB9E5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5EF35-3BF3-2B20-1471-D3FE17F50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16B3F-C02D-4357-303D-6445A24CE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FCB12-2E39-724E-30E7-A12ABD5FE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678B-525B-4F55-8F19-4C1FCEC7AEE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F893B-5FAE-1458-C4F0-9D1C344BA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2B2B4-26C8-5A9E-D579-21C9B8778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7D6DD-9548-447C-9B8C-4D22DB9E5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63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D92051-3DDD-0F14-0303-E517148EF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9C15C-5058-9F44-97F9-F29B8E39A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B9198-8F2B-DE46-F10D-C22B136B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678B-525B-4F55-8F19-4C1FCEC7AEE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9A6E6-6ADC-F1E8-EBF6-95756FE2C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979C6-A56D-A612-3E01-1A2B3EC9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7D6DD-9548-447C-9B8C-4D22DB9E5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7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1DCE2-18D2-282A-DE3E-8D1DF5D55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0A575-0D34-3692-52EB-57BEDEDAE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88B8A-EAB6-74C1-B049-58B55B0CB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678B-525B-4F55-8F19-4C1FCEC7AEE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7CABF-5CFA-225F-66F0-29B0EDEC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17CA6-0949-50A2-E220-000137AD7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7D6DD-9548-447C-9B8C-4D22DB9E5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5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FCB5A-8FB7-3522-686F-416E300FE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B7CD1-5EB1-2514-29B1-468AC8016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2B3E4-E2E1-A0CC-9F32-7A1AA65CD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678B-525B-4F55-8F19-4C1FCEC7AEE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797B2-AD83-7AEF-3525-C1149021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75021-5DB7-B296-7E03-1A0765266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7D6DD-9548-447C-9B8C-4D22DB9E5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3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0D6-4DB3-DA38-ED80-F18C83CA7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19251-A44A-7822-8E8A-49ED5068B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5169B-6019-E765-250C-A314732C6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310B3-0CEB-A498-F868-6C53E7ABB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678B-525B-4F55-8F19-4C1FCEC7AEE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85D66-0621-9EAF-17E6-2EF94FD5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0EAAB-8552-338C-4F39-333527CB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7D6DD-9548-447C-9B8C-4D22DB9E5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3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B16F-6F3C-A629-B0B4-5FAF4EE43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D988C-3CA7-5399-ECFF-1CF91F87E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9B7019-3B60-A906-ABF3-DB09814E8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F3594-D282-7FFF-38C1-BC111FAEF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E9332E-1F14-A9B7-9D45-817E6597E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84952C-BBBC-C1F0-29F8-90CF79E1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678B-525B-4F55-8F19-4C1FCEC7AEE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D814F-0007-16E8-4F0C-97DC845DD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BDE7CE-0F0B-8D70-0F62-6583BBC51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7D6DD-9548-447C-9B8C-4D22DB9E5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59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29782-7EA5-8877-2703-1467D4E09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6CC7B-D6BC-73A1-DC8F-9AD68338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678B-525B-4F55-8F19-4C1FCEC7AEE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6A3EF1-722B-3D1E-8330-66F9B9B36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4A288-CF2B-B8E2-F340-67D875EBD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7D6DD-9548-447C-9B8C-4D22DB9E5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85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5D79F8-633A-3D09-BFE8-57E232AEE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678B-525B-4F55-8F19-4C1FCEC7AEE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4DDF37-14F7-B753-4A6A-2E8F5B2AB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F5536-02E2-7FF0-2823-DFA6AD75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7D6DD-9548-447C-9B8C-4D22DB9E5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4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193B-3E38-03CB-C5B5-9B1723C0E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EB959-A0A0-E8B1-9695-C403A2DD5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EF18C-B36F-8B6D-046D-FA731C8F0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3D9AF-14F5-BA2B-675B-D6B6AB59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678B-525B-4F55-8F19-4C1FCEC7AEE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A215A-3F0D-ED27-9D5C-D895BA1B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52950-513E-E728-E859-795FD793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7D6DD-9548-447C-9B8C-4D22DB9E5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98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CA415-0FF8-281A-9D14-C7B901FCC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F98AF2-A316-73D7-50B1-9700FBC2E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10F57-1ECA-48D5-6F3C-4E5C9FA41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BFA60-5281-9B67-0DF0-62E220CCC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678B-525B-4F55-8F19-4C1FCEC7AEE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4D0E0-186A-50E4-667B-6D8C0BFB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66902-4BB5-05E3-0BC4-1B6C0CC1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7D6DD-9548-447C-9B8C-4D22DB9E5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9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CB0BB2-BF63-ACF2-C68C-9E6707AC5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D397D-83F7-916E-635B-62F3F8366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0868A-A05F-84BE-0735-64F46DCC3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0678B-525B-4F55-8F19-4C1FCEC7AEE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91D6B-92FE-2C36-32F2-076B99A62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928AF-9AD7-15D4-BC27-7312052FF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7D6DD-9548-447C-9B8C-4D22DB9E5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8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nitoba.ca/OpenMB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FF0267-E523-CF66-4989-18D4DA9A22BB}"/>
              </a:ext>
            </a:extLst>
          </p:cNvPr>
          <p:cNvSpPr/>
          <p:nvPr/>
        </p:nvSpPr>
        <p:spPr>
          <a:xfrm>
            <a:off x="0" y="-204906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roup of smiling young people standing on lawn outside brick building, wearing backpacks and tote bag, holding cellphones">
            <a:extLst>
              <a:ext uri="{FF2B5EF4-FFF2-40B4-BE49-F238E27FC236}">
                <a16:creationId xmlns:a16="http://schemas.microsoft.com/office/drawing/2014/main" id="{E3363D9C-0B02-174A-3A71-8043FBAFF8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36" b="2936"/>
          <a:stretch/>
        </p:blipFill>
        <p:spPr>
          <a:xfrm>
            <a:off x="1527142" y="169047"/>
            <a:ext cx="8804635" cy="4661914"/>
          </a:xfrm>
          <a:custGeom>
            <a:avLst/>
            <a:gdLst/>
            <a:ahLst/>
            <a:cxnLst/>
            <a:rect l="l" t="t" r="r" b="b"/>
            <a:pathLst>
              <a:path w="10905066" h="4201234">
                <a:moveTo>
                  <a:pt x="0" y="0"/>
                </a:moveTo>
                <a:lnTo>
                  <a:pt x="10905066" y="0"/>
                </a:lnTo>
                <a:lnTo>
                  <a:pt x="10905066" y="4201234"/>
                </a:lnTo>
                <a:lnTo>
                  <a:pt x="10831701" y="4191094"/>
                </a:lnTo>
                <a:lnTo>
                  <a:pt x="10690414" y="4172044"/>
                </a:lnTo>
                <a:lnTo>
                  <a:pt x="10520551" y="4151406"/>
                </a:lnTo>
                <a:lnTo>
                  <a:pt x="10320527" y="4127594"/>
                </a:lnTo>
                <a:lnTo>
                  <a:pt x="10098277" y="4102194"/>
                </a:lnTo>
                <a:lnTo>
                  <a:pt x="9847451" y="4075206"/>
                </a:lnTo>
                <a:lnTo>
                  <a:pt x="9574401" y="4046631"/>
                </a:lnTo>
                <a:lnTo>
                  <a:pt x="9277539" y="4018056"/>
                </a:lnTo>
                <a:lnTo>
                  <a:pt x="8961627" y="3989481"/>
                </a:lnTo>
                <a:lnTo>
                  <a:pt x="8621901" y="3962494"/>
                </a:lnTo>
                <a:lnTo>
                  <a:pt x="8264714" y="3937094"/>
                </a:lnTo>
                <a:lnTo>
                  <a:pt x="7888477" y="3913281"/>
                </a:lnTo>
                <a:lnTo>
                  <a:pt x="7496364" y="3891056"/>
                </a:lnTo>
                <a:lnTo>
                  <a:pt x="7086789" y="3870419"/>
                </a:lnTo>
                <a:lnTo>
                  <a:pt x="6877239" y="3862481"/>
                </a:lnTo>
                <a:lnTo>
                  <a:pt x="6662927" y="3854544"/>
                </a:lnTo>
                <a:lnTo>
                  <a:pt x="6445439" y="3846606"/>
                </a:lnTo>
                <a:lnTo>
                  <a:pt x="6226364" y="3841844"/>
                </a:lnTo>
                <a:lnTo>
                  <a:pt x="6002527" y="3837081"/>
                </a:lnTo>
                <a:lnTo>
                  <a:pt x="5777102" y="3832319"/>
                </a:lnTo>
                <a:lnTo>
                  <a:pt x="5546914" y="3829144"/>
                </a:lnTo>
                <a:lnTo>
                  <a:pt x="5315139" y="3829144"/>
                </a:lnTo>
                <a:lnTo>
                  <a:pt x="5080189" y="3827556"/>
                </a:lnTo>
                <a:lnTo>
                  <a:pt x="4843652" y="3829144"/>
                </a:lnTo>
                <a:lnTo>
                  <a:pt x="4603939" y="3832319"/>
                </a:lnTo>
                <a:lnTo>
                  <a:pt x="4362639" y="3835494"/>
                </a:lnTo>
                <a:lnTo>
                  <a:pt x="4119752" y="3841844"/>
                </a:lnTo>
                <a:lnTo>
                  <a:pt x="3873689" y="3848194"/>
                </a:lnTo>
                <a:lnTo>
                  <a:pt x="3627627" y="3856131"/>
                </a:lnTo>
                <a:lnTo>
                  <a:pt x="3379977" y="3867244"/>
                </a:lnTo>
                <a:lnTo>
                  <a:pt x="3129152" y="3879944"/>
                </a:lnTo>
                <a:lnTo>
                  <a:pt x="2878327" y="3892644"/>
                </a:lnTo>
                <a:lnTo>
                  <a:pt x="2625914" y="3908519"/>
                </a:lnTo>
                <a:lnTo>
                  <a:pt x="2371914" y="3927569"/>
                </a:lnTo>
                <a:lnTo>
                  <a:pt x="2119501" y="3946619"/>
                </a:lnTo>
                <a:lnTo>
                  <a:pt x="1863914" y="3968844"/>
                </a:lnTo>
                <a:lnTo>
                  <a:pt x="1606739" y="3992656"/>
                </a:lnTo>
                <a:lnTo>
                  <a:pt x="1352739" y="4018056"/>
                </a:lnTo>
                <a:lnTo>
                  <a:pt x="1095564" y="4048219"/>
                </a:lnTo>
                <a:lnTo>
                  <a:pt x="839977" y="4079969"/>
                </a:lnTo>
                <a:lnTo>
                  <a:pt x="582801" y="4111719"/>
                </a:lnTo>
                <a:lnTo>
                  <a:pt x="327214" y="4148231"/>
                </a:lnTo>
                <a:lnTo>
                  <a:pt x="71627" y="4186331"/>
                </a:lnTo>
                <a:lnTo>
                  <a:pt x="0" y="4197454"/>
                </a:ln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79921D1-6A45-BE05-7CD1-AE91AF153B3C}"/>
              </a:ext>
            </a:extLst>
          </p:cNvPr>
          <p:cNvSpPr/>
          <p:nvPr/>
        </p:nvSpPr>
        <p:spPr>
          <a:xfrm>
            <a:off x="1527141" y="4941988"/>
            <a:ext cx="8804635" cy="523220"/>
          </a:xfrm>
          <a:prstGeom prst="rect">
            <a:avLst/>
          </a:prstGeom>
          <a:solidFill>
            <a:srgbClr val="F9D07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Technology Assisted Violence and Teen Dating</a:t>
            </a:r>
          </a:p>
        </p:txBody>
      </p: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3F23B94C-EA11-26AC-1BE1-9D4AC26FE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142" y="5540376"/>
            <a:ext cx="4010770" cy="907379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B2049DE8-985A-369A-0E2C-E5C428C6D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570" y="5551162"/>
            <a:ext cx="2516893" cy="896594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E332398B-4AD4-B607-DDFF-74757CFD2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4122" y="5540376"/>
            <a:ext cx="1847654" cy="8965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459785-3412-A2C6-EA7F-9A9DA478F290}"/>
              </a:ext>
            </a:extLst>
          </p:cNvPr>
          <p:cNvSpPr txBox="1"/>
          <p:nvPr/>
        </p:nvSpPr>
        <p:spPr>
          <a:xfrm flipH="1">
            <a:off x="3483359" y="6437281"/>
            <a:ext cx="68484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We gratefully acknowledge the financial support of the Department of Justice Canada</a:t>
            </a:r>
          </a:p>
        </p:txBody>
      </p:sp>
      <p:pic>
        <p:nvPicPr>
          <p:cNvPr id="12" name="Graphic 11" descr="Circle with left arrow outline">
            <a:extLst>
              <a:ext uri="{FF2B5EF4-FFF2-40B4-BE49-F238E27FC236}">
                <a16:creationId xmlns:a16="http://schemas.microsoft.com/office/drawing/2014/main" id="{33EA8928-6E43-D903-9633-EDA5741EB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376" y="204906"/>
            <a:ext cx="914400" cy="914400"/>
          </a:xfrm>
          <a:prstGeom prst="rect">
            <a:avLst/>
          </a:prstGeom>
        </p:spPr>
      </p:pic>
      <p:pic>
        <p:nvPicPr>
          <p:cNvPr id="14" name="Graphic 13" descr="Touchscreen outline">
            <a:extLst>
              <a:ext uri="{FF2B5EF4-FFF2-40B4-BE49-F238E27FC236}">
                <a16:creationId xmlns:a16="http://schemas.microsoft.com/office/drawing/2014/main" id="{D7F49B65-D528-F7B2-AB4C-A5B4DE485C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58473" y="5465208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A7B618-6DA7-B591-B24D-4AECD24043D4}"/>
              </a:ext>
            </a:extLst>
          </p:cNvPr>
          <p:cNvSpPr txBox="1"/>
          <p:nvPr/>
        </p:nvSpPr>
        <p:spPr>
          <a:xfrm>
            <a:off x="2581140" y="4283221"/>
            <a:ext cx="66966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Slide excerpts from February 23, 2023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35597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graphicFrame>
        <p:nvGraphicFramePr>
          <p:cNvPr id="3" name="TextBox 3">
            <a:extLst>
              <a:ext uri="{FF2B5EF4-FFF2-40B4-BE49-F238E27FC236}">
                <a16:creationId xmlns:a16="http://schemas.microsoft.com/office/drawing/2014/main" id="{292B1C5F-4DB7-5AF4-C66A-77237CB833F2}"/>
              </a:ext>
            </a:extLst>
          </p:cNvPr>
          <p:cNvGraphicFramePr/>
          <p:nvPr/>
        </p:nvGraphicFramePr>
        <p:xfrm>
          <a:off x="1097280" y="1049155"/>
          <a:ext cx="10058400" cy="5094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34477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7F088-8969-15C9-C855-EAD5033C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Potential 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IPV related criminal charges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15C0E-1243-26D9-73E9-E1BCDC95A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698" y="1608667"/>
            <a:ext cx="3421958" cy="4501127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 marR="0"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effectLst/>
              </a:rPr>
              <a:t>publication of an intimate image without consent: s. 162.1;</a:t>
            </a:r>
            <a:endParaRPr lang="en-US" sz="1600"/>
          </a:p>
          <a:p>
            <a:pPr marL="514350" marR="0"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effectLst/>
              </a:rPr>
              <a:t>criminal negligence, including that which causes death or bodily harm: ss 219-221;</a:t>
            </a:r>
            <a:endParaRPr lang="en-US" sz="1600"/>
          </a:p>
          <a:p>
            <a:pPr marL="514350" marR="0"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effectLst/>
              </a:rPr>
              <a:t>homicide:  ss 229-231, 235;</a:t>
            </a:r>
            <a:endParaRPr lang="en-US" sz="1600"/>
          </a:p>
          <a:p>
            <a:pPr marL="514350" marR="0"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effectLst/>
              </a:rPr>
              <a:t>causing bodily harm using firearms and traps:  ss 244-248;</a:t>
            </a:r>
          </a:p>
          <a:p>
            <a:pPr marL="514350" marR="0"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effectLst/>
              </a:rPr>
              <a:t>criminal harassment (“stalking”): s. 264;</a:t>
            </a:r>
            <a:endParaRPr lang="en-US" sz="1600"/>
          </a:p>
          <a:p>
            <a:pPr marL="514350" marR="0"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effectLst/>
              </a:rPr>
              <a:t>uttering threats:  s. 264.1;</a:t>
            </a:r>
          </a:p>
          <a:p>
            <a:pPr marL="514350" marR="0"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effectLst/>
              </a:rPr>
              <a:t>assault and bodily harm: </a:t>
            </a:r>
            <a:r>
              <a:rPr lang="en-US" sz="1600"/>
              <a:t> </a:t>
            </a:r>
            <a:r>
              <a:rPr lang="en-US" sz="1600">
                <a:effectLst/>
              </a:rPr>
              <a:t>ss 265-269;</a:t>
            </a:r>
          </a:p>
          <a:p>
            <a:pPr marL="514350" marR="0"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effectLst/>
              </a:rPr>
              <a:t>sexual assault:  ss 271-273;</a:t>
            </a:r>
          </a:p>
          <a:p>
            <a:pPr marL="457200" marR="0">
              <a:spcBef>
                <a:spcPts val="600"/>
              </a:spcBef>
              <a:spcAft>
                <a:spcPts val="600"/>
              </a:spcAft>
            </a:pPr>
            <a:endParaRPr lang="en-US" sz="1600">
              <a:effectLst/>
            </a:endParaRPr>
          </a:p>
          <a:p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53460-44B3-D782-13B0-D60CFB391A53}"/>
              </a:ext>
            </a:extLst>
          </p:cNvPr>
          <p:cNvSpPr txBox="1"/>
          <p:nvPr/>
        </p:nvSpPr>
        <p:spPr>
          <a:xfrm>
            <a:off x="8289696" y="1608667"/>
            <a:ext cx="3421957" cy="4501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</a:rPr>
              <a:t>kidnapping: s. 279;</a:t>
            </a:r>
          </a:p>
          <a:p>
            <a:pPr marL="514350" marR="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</a:rPr>
              <a:t>abduction:  ss 280-283;</a:t>
            </a:r>
            <a:endParaRPr lang="en-US" sz="1700" dirty="0"/>
          </a:p>
          <a:p>
            <a:pPr marL="514350" marR="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</a:rPr>
              <a:t>breaking and entering:  s. 348;</a:t>
            </a:r>
          </a:p>
          <a:p>
            <a:pPr marL="514350" marR="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</a:rPr>
              <a:t>intimidation:  s. 423; </a:t>
            </a:r>
          </a:p>
          <a:p>
            <a:pPr marL="514350" marR="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</a:rPr>
              <a:t>intimidation of a criminal justice       system participant:  s. 423.1;</a:t>
            </a:r>
            <a:endParaRPr lang="en-US" sz="1700" dirty="0"/>
          </a:p>
          <a:p>
            <a:pPr marL="514350" marR="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</a:rPr>
              <a:t>intimidation to impede a person from obtaining health services:  s. 423.2;</a:t>
            </a:r>
          </a:p>
          <a:p>
            <a:pPr marL="514350" marR="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</a:rPr>
              <a:t>mischief to property:  s. 430</a:t>
            </a:r>
          </a:p>
          <a:p>
            <a:pPr marL="514350" marR="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child pornography ss 163.1 (1)(2)(3)(4) </a:t>
            </a:r>
            <a:endParaRPr lang="en-US" sz="17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4520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B46C91-2994-9699-7EBA-E7CE8B00C29F}"/>
              </a:ext>
            </a:extLst>
          </p:cNvPr>
          <p:cNvSpPr/>
          <p:nvPr/>
        </p:nvSpPr>
        <p:spPr>
          <a:xfrm>
            <a:off x="188536" y="207390"/>
            <a:ext cx="11830639" cy="647621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7F088-8969-15C9-C855-EAD5033C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21" y="283007"/>
            <a:ext cx="10612755" cy="827822"/>
          </a:xfrm>
        </p:spPr>
        <p:txBody>
          <a:bodyPr>
            <a:normAutofit/>
          </a:bodyPr>
          <a:lstStyle/>
          <a:p>
            <a:r>
              <a:rPr lang="en-US" sz="3200" dirty="0"/>
              <a:t>Examples of c</a:t>
            </a:r>
            <a:r>
              <a:rPr lang="en-US" sz="3200" dirty="0">
                <a:solidFill>
                  <a:schemeClr val="tx1"/>
                </a:solidFill>
              </a:rPr>
              <a:t>riminal charges associated with technology: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15C0E-1243-26D9-73E9-E1BCDC95A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24" y="1011520"/>
            <a:ext cx="4943475" cy="5333999"/>
          </a:xfrm>
        </p:spPr>
        <p:txBody>
          <a:bodyPr>
            <a:normAutofit/>
          </a:bodyPr>
          <a:lstStyle/>
          <a:p>
            <a:pPr marL="5143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Voyeurism:  s.162(1)</a:t>
            </a:r>
          </a:p>
          <a:p>
            <a:pPr marL="5143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Publication Of An Intimate Image Without Consent:  s.162.1(1)(2)</a:t>
            </a:r>
          </a:p>
          <a:p>
            <a:pPr marL="5143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Possession, Distribution, Accessing Child Pornography:  ss 163.1 (1)(2)(3)(4) </a:t>
            </a:r>
          </a:p>
          <a:p>
            <a:pPr marL="5143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nterception of Private Communications:  s.184(1) </a:t>
            </a:r>
          </a:p>
          <a:p>
            <a:pPr marL="5143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Possession of Spyware/Technology: s.191(1)</a:t>
            </a:r>
          </a:p>
          <a:p>
            <a:pPr marL="5143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Unlawful Use and Disclosure of Intercepted     Private Communication: s.193(1) </a:t>
            </a:r>
          </a:p>
          <a:p>
            <a:pPr marL="5143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Defamatory Libel: s. 298 (1)(2)</a:t>
            </a:r>
          </a:p>
          <a:p>
            <a:pPr marL="457200" marR="0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53460-44B3-D782-13B0-D60CFB391A53}"/>
              </a:ext>
            </a:extLst>
          </p:cNvPr>
          <p:cNvSpPr txBox="1"/>
          <p:nvPr/>
        </p:nvSpPr>
        <p:spPr>
          <a:xfrm>
            <a:off x="6095998" y="1110829"/>
            <a:ext cx="4772026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Unauthorized Use Of A Computer: s. 342.1(1)</a:t>
            </a:r>
          </a:p>
          <a:p>
            <a:pPr marL="514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Possession Of Device To Obtain Unauthorized Use Of Computer System Or To Commit Mischief:  s. 342.2(1)</a:t>
            </a:r>
          </a:p>
          <a:p>
            <a:pPr marL="514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Indecent and Harassing Communications: ss 372(1)(2)(3) </a:t>
            </a:r>
          </a:p>
          <a:p>
            <a:pPr marL="514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Extortion:  s. 346(1) </a:t>
            </a:r>
          </a:p>
          <a:p>
            <a:pPr marL="514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Fraud:  s.380(1) </a:t>
            </a:r>
          </a:p>
          <a:p>
            <a:pPr marL="514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Identity Fraud:  s. 403(1) </a:t>
            </a:r>
          </a:p>
          <a:p>
            <a:pPr marL="514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Intimidation:  s. 423</a:t>
            </a:r>
          </a:p>
          <a:p>
            <a:pPr marL="514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Mischief In Relation To Data:  s. 430(1.1)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phic 4" descr="Programmer male outline">
            <a:extLst>
              <a:ext uri="{FF2B5EF4-FFF2-40B4-BE49-F238E27FC236}">
                <a16:creationId xmlns:a16="http://schemas.microsoft.com/office/drawing/2014/main" id="{0B5DA11E-8942-6C5F-819A-713077EEF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2994" y="5424945"/>
            <a:ext cx="1085701" cy="1085701"/>
          </a:xfrm>
          <a:prstGeom prst="rect">
            <a:avLst/>
          </a:prstGeom>
        </p:spPr>
      </p:pic>
      <p:pic>
        <p:nvPicPr>
          <p:cNvPr id="8" name="Graphic 7" descr="Programmer female outline">
            <a:extLst>
              <a:ext uri="{FF2B5EF4-FFF2-40B4-BE49-F238E27FC236}">
                <a16:creationId xmlns:a16="http://schemas.microsoft.com/office/drawing/2014/main" id="{DC2B316B-4956-671F-2C8C-F738130D2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26300" y="5424945"/>
            <a:ext cx="1094676" cy="109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22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7F088-8969-15C9-C855-EAD5033C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Criminal charges - process</a:t>
            </a:r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FBE026AA-E4BE-03CC-CB82-D67C8535AE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718888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1074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  <a:ln w="28575">
            <a:solidFill>
              <a:srgbClr val="F9D07F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21F884-C214-0E91-28D7-ACF9D778C463}"/>
              </a:ext>
            </a:extLst>
          </p:cNvPr>
          <p:cNvSpPr txBox="1"/>
          <p:nvPr/>
        </p:nvSpPr>
        <p:spPr>
          <a:xfrm>
            <a:off x="662555" y="1411509"/>
            <a:ext cx="1105531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Youth Criminal Justice Act</a:t>
            </a:r>
          </a:p>
          <a:p>
            <a:endParaRPr lang="en-US" sz="32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Applies to young people who have reached the age of 12 but are not yet 18 at the time of an alleged offense under the Criminal Code.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Focus is on collective responsibility to address needs and interests of the victim, the offender and society</a:t>
            </a:r>
            <a:r>
              <a:rPr lang="en-US" sz="3200" dirty="0">
                <a:solidFill>
                  <a:schemeClr val="tx2"/>
                </a:solidFill>
              </a:rPr>
              <a:t>.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The youth justice system reflects the fact that youth lack the maturity of adults.</a:t>
            </a:r>
          </a:p>
          <a:p>
            <a:endParaRPr lang="en-US" sz="3200" dirty="0">
              <a:solidFill>
                <a:schemeClr val="tx2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5614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  <a:ln w="28575">
            <a:solidFill>
              <a:srgbClr val="F9D07F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21F884-C214-0E91-28D7-ACF9D778C463}"/>
              </a:ext>
            </a:extLst>
          </p:cNvPr>
          <p:cNvSpPr txBox="1"/>
          <p:nvPr/>
        </p:nvSpPr>
        <p:spPr>
          <a:xfrm>
            <a:off x="913614" y="859064"/>
            <a:ext cx="1080425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Youth Criminal Justice Act Interventions:</a:t>
            </a:r>
          </a:p>
          <a:p>
            <a:endParaRPr lang="en-US" sz="16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Reflect the reduced maturity or diminished moral blameworthiness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Ensure procedural safeguards appropriate for youth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Support extra-judicial measures where appropriate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Involve families, the victim and other community members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Emphasize meaningful consequences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Promote rehabilitation and reintegration which contribute to long-term protection of the public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Limit custodial sentences to violent offences and serious repeat offenders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0664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  <a:ln w="28575">
            <a:solidFill>
              <a:srgbClr val="F9D07F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9D8F9F-43FC-5CE3-364D-0BC6757EDF0F}"/>
              </a:ext>
            </a:extLst>
          </p:cNvPr>
          <p:cNvSpPr txBox="1"/>
          <p:nvPr/>
        </p:nvSpPr>
        <p:spPr>
          <a:xfrm>
            <a:off x="811731" y="797509"/>
            <a:ext cx="1056853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2"/>
                </a:solidFill>
              </a:rPr>
              <a:t>Victim’s Bill of Rights</a:t>
            </a:r>
          </a:p>
          <a:p>
            <a:pPr algn="ctr"/>
            <a:endParaRPr lang="en-US" sz="2800" dirty="0">
              <a:solidFill>
                <a:schemeClr val="tx2"/>
              </a:solidFill>
            </a:endParaRPr>
          </a:p>
          <a:p>
            <a:r>
              <a:rPr lang="en-US" sz="2800" dirty="0">
                <a:solidFill>
                  <a:schemeClr val="tx2"/>
                </a:solidFill>
              </a:rPr>
              <a:t>Recognizes the need for survivors:</a:t>
            </a:r>
          </a:p>
          <a:p>
            <a:endParaRPr lang="en-US" sz="28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	to be heard </a:t>
            </a:r>
          </a:p>
          <a:p>
            <a:endParaRPr lang="en-US" sz="28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	to be treated with respect and compassion</a:t>
            </a:r>
          </a:p>
          <a:p>
            <a:endParaRPr lang="en-US" sz="28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	to have access to appropriate supports and protection</a:t>
            </a:r>
          </a:p>
          <a:p>
            <a:endParaRPr lang="en-US" sz="28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	to receive information about the case as it proceeds</a:t>
            </a:r>
          </a:p>
          <a:p>
            <a:endParaRPr lang="en-US" sz="2800" dirty="0"/>
          </a:p>
          <a:p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	-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59598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  <a:ln w="28575">
            <a:solidFill>
              <a:srgbClr val="F9D07F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9D8F9F-43FC-5CE3-364D-0BC6757EDF0F}"/>
              </a:ext>
            </a:extLst>
          </p:cNvPr>
          <p:cNvSpPr txBox="1"/>
          <p:nvPr/>
        </p:nvSpPr>
        <p:spPr>
          <a:xfrm>
            <a:off x="811731" y="797509"/>
            <a:ext cx="10568538" cy="526297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Compensation for Victims of Crime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800" dirty="0">
                <a:solidFill>
                  <a:schemeClr val="tx2"/>
                </a:solidFill>
              </a:rPr>
              <a:t>You </a:t>
            </a:r>
            <a:r>
              <a:rPr lang="en-US" sz="2800" b="1" dirty="0">
                <a:solidFill>
                  <a:schemeClr val="tx2"/>
                </a:solidFill>
              </a:rPr>
              <a:t>may be </a:t>
            </a:r>
            <a:r>
              <a:rPr lang="en-US" sz="2800" dirty="0">
                <a:solidFill>
                  <a:schemeClr val="tx2"/>
                </a:solidFill>
              </a:rPr>
              <a:t>eligible for this program if:</a:t>
            </a:r>
          </a:p>
          <a:p>
            <a:endParaRPr lang="en-US" sz="28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you were injured or hurt in a crime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you witnessed a crime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a family member of yours was a victim who died in a crime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the crime was reported to the police as soon as possible after it   happened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you </a:t>
            </a:r>
            <a:r>
              <a:rPr lang="en-US" sz="2800" b="1" dirty="0">
                <a:solidFill>
                  <a:schemeClr val="tx2"/>
                </a:solidFill>
              </a:rPr>
              <a:t>apply</a:t>
            </a:r>
            <a:r>
              <a:rPr lang="en-US" sz="2800" dirty="0">
                <a:solidFill>
                  <a:schemeClr val="tx2"/>
                </a:solidFill>
              </a:rPr>
              <a:t> within one year of the crime</a:t>
            </a:r>
          </a:p>
          <a:p>
            <a:endParaRPr lang="en-US" sz="2800" dirty="0">
              <a:solidFill>
                <a:schemeClr val="tx2"/>
              </a:solidFill>
            </a:endParaRPr>
          </a:p>
          <a:p>
            <a:r>
              <a:rPr lang="en-US" sz="2800" dirty="0">
                <a:solidFill>
                  <a:schemeClr val="tx2"/>
                </a:solidFill>
              </a:rPr>
              <a:t>Assistance is available through Victim Services</a:t>
            </a:r>
          </a:p>
        </p:txBody>
      </p:sp>
    </p:spTree>
    <p:extLst>
      <p:ext uri="{BB962C8B-B14F-4D97-AF65-F5344CB8AC3E}">
        <p14:creationId xmlns:p14="http://schemas.microsoft.com/office/powerpoint/2010/main" val="2354230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  <a:ln w="28575">
            <a:solidFill>
              <a:srgbClr val="F9D07F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813796-A689-E45B-2385-70541E3CF72F}"/>
              </a:ext>
            </a:extLst>
          </p:cNvPr>
          <p:cNvSpPr txBox="1"/>
          <p:nvPr/>
        </p:nvSpPr>
        <p:spPr>
          <a:xfrm>
            <a:off x="1256371" y="1838252"/>
            <a:ext cx="967925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It is illegal in Canada for a person to distribute an intimate image of another person without that person’s </a:t>
            </a:r>
            <a:r>
              <a:rPr lang="en-US" sz="2400" b="1" dirty="0"/>
              <a:t>consent</a:t>
            </a:r>
            <a:r>
              <a:rPr lang="en-US" sz="2400" dirty="0"/>
              <a:t>. An intimate image is a picture or recording in which a person is nude, partially nude or engaged in explicit sexual activity that was made in circumstances where there would be an </a:t>
            </a:r>
            <a:r>
              <a:rPr lang="en-US" sz="2400" b="1" dirty="0"/>
              <a:t>expectation of privacy </a:t>
            </a:r>
            <a:r>
              <a:rPr lang="en-US" sz="2400" dirty="0"/>
              <a:t>in the picture or recording. Distribution can also include selling the image, advertising it, or making it available through other means, such as posting a link to the image.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77496-D3A9-074D-6DE1-0D50C7B99021}"/>
              </a:ext>
            </a:extLst>
          </p:cNvPr>
          <p:cNvSpPr txBox="1"/>
          <p:nvPr/>
        </p:nvSpPr>
        <p:spPr>
          <a:xfrm>
            <a:off x="925551" y="5915526"/>
            <a:ext cx="106048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Contains information from the Manitoba government, licensed under the </a:t>
            </a:r>
            <a:r>
              <a:rPr lang="en-US" sz="1400" dirty="0" err="1"/>
              <a:t>OpenMB</a:t>
            </a:r>
            <a:r>
              <a:rPr lang="en-US" sz="1400" dirty="0"/>
              <a:t> Information and Data Use </a:t>
            </a:r>
            <a:r>
              <a:rPr lang="en-US" sz="1400" dirty="0" err="1"/>
              <a:t>Licence</a:t>
            </a:r>
            <a:r>
              <a:rPr lang="en-US" sz="1400" dirty="0"/>
              <a:t> (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Manitoba.ca/</a:t>
            </a:r>
            <a:r>
              <a:rPr lang="en-US" sz="14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OpenMB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77689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  <a:ln w="28575">
            <a:solidFill>
              <a:srgbClr val="F9D07F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87D882-852F-796B-2356-7A4531AA2132}"/>
              </a:ext>
            </a:extLst>
          </p:cNvPr>
          <p:cNvSpPr txBox="1"/>
          <p:nvPr/>
        </p:nvSpPr>
        <p:spPr>
          <a:xfrm>
            <a:off x="1193180" y="2865863"/>
            <a:ext cx="99134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162.1(2) In this section, intimate image means a visual recording of a person made by any means including a photographic, film or video recording,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(a) in which the person is nude, is exposing his or her genital organs or anal region or her breasts or is engaged in explicit sexual activity;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(b) in respect of which, at the time of the recording, there were circumstances that gave rise to a </a:t>
            </a:r>
            <a:r>
              <a:rPr lang="en-US" sz="2000" b="1" dirty="0"/>
              <a:t>reasonable expectation of privacy</a:t>
            </a:r>
            <a:r>
              <a:rPr lang="en-US" sz="2000" dirty="0"/>
              <a:t>; 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(c) in respect of which the person depicted retains a </a:t>
            </a:r>
            <a:r>
              <a:rPr lang="en-US" sz="2000" b="1" dirty="0"/>
              <a:t>reasonable expectation of privacy </a:t>
            </a:r>
            <a:r>
              <a:rPr lang="en-US" sz="2000" dirty="0"/>
              <a:t>at the time the offence is committed.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26E076-CFDC-7FD2-AFB8-90B78B990836}"/>
              </a:ext>
            </a:extLst>
          </p:cNvPr>
          <p:cNvSpPr txBox="1"/>
          <p:nvPr/>
        </p:nvSpPr>
        <p:spPr>
          <a:xfrm>
            <a:off x="1193180" y="965032"/>
            <a:ext cx="5294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What is an intimate image?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E74FFF-DE2E-D63A-0FEC-B0D63FE12502}"/>
              </a:ext>
            </a:extLst>
          </p:cNvPr>
          <p:cNvSpPr txBox="1"/>
          <p:nvPr/>
        </p:nvSpPr>
        <p:spPr>
          <a:xfrm>
            <a:off x="1193180" y="1661532"/>
            <a:ext cx="8204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According to the Criminal Code of Canada:</a:t>
            </a:r>
          </a:p>
        </p:txBody>
      </p:sp>
    </p:spTree>
    <p:extLst>
      <p:ext uri="{BB962C8B-B14F-4D97-AF65-F5344CB8AC3E}">
        <p14:creationId xmlns:p14="http://schemas.microsoft.com/office/powerpoint/2010/main" val="1407527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9D8F9F-43FC-5CE3-364D-0BC6757EDF0F}"/>
              </a:ext>
            </a:extLst>
          </p:cNvPr>
          <p:cNvSpPr txBox="1"/>
          <p:nvPr/>
        </p:nvSpPr>
        <p:spPr>
          <a:xfrm>
            <a:off x="959004" y="1125415"/>
            <a:ext cx="4783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Is it violence?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59B445-A51F-C8DA-ECBF-F7BE710ED3C3}"/>
              </a:ext>
            </a:extLst>
          </p:cNvPr>
          <p:cNvSpPr txBox="1"/>
          <p:nvPr/>
        </p:nvSpPr>
        <p:spPr>
          <a:xfrm>
            <a:off x="959004" y="1736437"/>
            <a:ext cx="10292575" cy="4117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i="1" dirty="0">
                <a:solidFill>
                  <a:srgbClr val="FEFFFF"/>
                </a:solidFill>
              </a:rPr>
              <a:t>The</a:t>
            </a:r>
            <a:r>
              <a:rPr lang="en-US" sz="2400" i="1" dirty="0">
                <a:solidFill>
                  <a:srgbClr val="FEFFFF"/>
                </a:solidFill>
              </a:rPr>
              <a:t> Domestic Violence and Stalking Act</a:t>
            </a:r>
            <a:r>
              <a:rPr lang="en-US" sz="2400" dirty="0">
                <a:solidFill>
                  <a:srgbClr val="FEFFFF"/>
                </a:solidFill>
              </a:rPr>
              <a:t> defines “domestic violence” as: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>
              <a:solidFill>
                <a:srgbClr val="FE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(a) an intentional, reckless or threatened act or omission that causes bodily harm or property damage;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(b) an intentional, reckless or threatened act or omission that causes a reasonable fear of bodily harm or property damage;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(c) conduct that </a:t>
            </a:r>
            <a:r>
              <a:rPr lang="en-US" sz="2000" u="sng" dirty="0">
                <a:solidFill>
                  <a:srgbClr val="FEFFFF"/>
                </a:solidFill>
              </a:rPr>
              <a:t>reasonably</a:t>
            </a:r>
            <a:r>
              <a:rPr lang="en-US" sz="2000" dirty="0">
                <a:solidFill>
                  <a:srgbClr val="FEFFFF"/>
                </a:solidFill>
              </a:rPr>
              <a:t>, </a:t>
            </a:r>
            <a:r>
              <a:rPr lang="en-US" sz="2000" u="sng" dirty="0">
                <a:solidFill>
                  <a:srgbClr val="FEFFFF"/>
                </a:solidFill>
              </a:rPr>
              <a:t>in all the circumstances</a:t>
            </a:r>
            <a:r>
              <a:rPr lang="en-US" sz="2000" dirty="0">
                <a:solidFill>
                  <a:srgbClr val="FEFFFF"/>
                </a:solidFill>
              </a:rPr>
              <a:t>, constitutes psychological or emotional abuse;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(d) forced confinement;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(e) sexual abuse. </a:t>
            </a:r>
          </a:p>
        </p:txBody>
      </p:sp>
    </p:spTree>
    <p:extLst>
      <p:ext uri="{BB962C8B-B14F-4D97-AF65-F5344CB8AC3E}">
        <p14:creationId xmlns:p14="http://schemas.microsoft.com/office/powerpoint/2010/main" val="4095051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  <a:ln w="28575">
            <a:solidFill>
              <a:srgbClr val="F9D07F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544B18-EC6E-CB89-33B9-2BF1C70CF164}"/>
              </a:ext>
            </a:extLst>
          </p:cNvPr>
          <p:cNvSpPr txBox="1"/>
          <p:nvPr/>
        </p:nvSpPr>
        <p:spPr>
          <a:xfrm>
            <a:off x="1721223" y="1791976"/>
            <a:ext cx="892907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is a tort?</a:t>
            </a:r>
          </a:p>
          <a:p>
            <a:pPr algn="ctr"/>
            <a:endParaRPr lang="en-US" sz="2800" dirty="0"/>
          </a:p>
          <a:p>
            <a:r>
              <a:rPr lang="en-US" sz="2800" dirty="0"/>
              <a:t>A tort is something a person does or fails to do that causes harm to another person or property belonging to another person.</a:t>
            </a:r>
          </a:p>
          <a:p>
            <a:endParaRPr lang="en-US" sz="2800" dirty="0"/>
          </a:p>
          <a:p>
            <a:r>
              <a:rPr lang="en-US" sz="2800" dirty="0"/>
              <a:t>Tort law allows the wronged person to seek a remedy.</a:t>
            </a:r>
          </a:p>
          <a:p>
            <a:endParaRPr lang="en-US" dirty="0"/>
          </a:p>
          <a:p>
            <a:pPr algn="ctr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52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F8AA50-8589-65AD-BA40-6C6207B91996}"/>
              </a:ext>
            </a:extLst>
          </p:cNvPr>
          <p:cNvSpPr/>
          <p:nvPr/>
        </p:nvSpPr>
        <p:spPr>
          <a:xfrm>
            <a:off x="367553" y="358588"/>
            <a:ext cx="11492753" cy="619461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D8F9F-43FC-5CE3-364D-0BC6757EDF0F}"/>
              </a:ext>
            </a:extLst>
          </p:cNvPr>
          <p:cNvSpPr txBox="1"/>
          <p:nvPr/>
        </p:nvSpPr>
        <p:spPr>
          <a:xfrm>
            <a:off x="657546" y="523981"/>
            <a:ext cx="10226902" cy="7130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Intimate Image Protection Act  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900" dirty="0"/>
              <a:t>Passed in 2015 in Manitoba</a:t>
            </a:r>
          </a:p>
          <a:p>
            <a:endParaRPr lang="en-US" sz="19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900" dirty="0"/>
              <a:t>Obliges the government to provide supports including help with having the image removed</a:t>
            </a:r>
          </a:p>
          <a:p>
            <a:endParaRPr lang="en-US" sz="19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900" dirty="0"/>
              <a:t>Created a statutory </a:t>
            </a:r>
            <a:r>
              <a:rPr lang="en-US" sz="1900" b="1" dirty="0"/>
              <a:t>tort</a:t>
            </a:r>
            <a:r>
              <a:rPr lang="en-US" sz="1900" dirty="0"/>
              <a:t> for the sharing of intimate images without consent</a:t>
            </a:r>
          </a:p>
          <a:p>
            <a:endParaRPr lang="en-US" sz="19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900" dirty="0"/>
              <a:t>A victim has the right to seek a remedy without having to prove damages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sz="2400" dirty="0"/>
              <a:t>	Remedies may include</a:t>
            </a:r>
            <a:r>
              <a:rPr lang="en-US" dirty="0"/>
              <a:t>:</a:t>
            </a:r>
          </a:p>
          <a:p>
            <a:endParaRPr lang="en-US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900" dirty="0"/>
              <a:t>Damages</a:t>
            </a:r>
          </a:p>
          <a:p>
            <a:endParaRPr lang="en-US" sz="19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900" dirty="0"/>
              <a:t>Accounting of profits</a:t>
            </a:r>
          </a:p>
          <a:p>
            <a:endParaRPr lang="en-US" sz="19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900" dirty="0"/>
              <a:t>Injunction</a:t>
            </a:r>
          </a:p>
          <a:p>
            <a:endParaRPr lang="en-US" sz="19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900" dirty="0"/>
              <a:t>Anything else the court deems just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00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  <a:ln w="28575">
            <a:solidFill>
              <a:srgbClr val="F9D07F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9D8F9F-43FC-5CE3-364D-0BC6757EDF0F}"/>
              </a:ext>
            </a:extLst>
          </p:cNvPr>
          <p:cNvSpPr txBox="1"/>
          <p:nvPr/>
        </p:nvSpPr>
        <p:spPr>
          <a:xfrm>
            <a:off x="847494" y="669073"/>
            <a:ext cx="4627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Employment Standards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FCE7DD-188E-B08E-C82A-5ECAC6A784B3}"/>
              </a:ext>
            </a:extLst>
          </p:cNvPr>
          <p:cNvSpPr txBox="1"/>
          <p:nvPr/>
        </p:nvSpPr>
        <p:spPr>
          <a:xfrm>
            <a:off x="847494" y="1387233"/>
            <a:ext cx="10697736" cy="473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If you have been in a job for at least 90 days, you are entitled to </a:t>
            </a:r>
            <a:r>
              <a:rPr lang="en-US" sz="2000" b="1" dirty="0"/>
              <a:t>interpersonal violence leave </a:t>
            </a:r>
            <a:r>
              <a:rPr lang="en-US" sz="2000" dirty="0"/>
              <a:t>if you or your child is a victim of interpersonal violence.</a:t>
            </a:r>
          </a:p>
          <a:p>
            <a:endParaRPr lang="en-US" sz="2000" dirty="0"/>
          </a:p>
          <a:p>
            <a:r>
              <a:rPr lang="en-US" sz="2000" dirty="0"/>
              <a:t>For this purpose, interpersonal violence is defined as in the </a:t>
            </a:r>
            <a:r>
              <a:rPr lang="en-US" sz="2000" i="1" dirty="0" err="1"/>
              <a:t>The</a:t>
            </a:r>
            <a:r>
              <a:rPr lang="en-US" sz="2000" i="1" dirty="0"/>
              <a:t> Domestic Violence and Stalking Act </a:t>
            </a:r>
            <a:r>
              <a:rPr lang="en-US" sz="2000" dirty="0"/>
              <a:t>and also includes acts targeting sexuality, gender or gender expression.</a:t>
            </a:r>
            <a:endParaRPr lang="en-US" sz="2000" i="1" dirty="0"/>
          </a:p>
          <a:p>
            <a:endParaRPr lang="en-US" sz="2000" i="1" dirty="0"/>
          </a:p>
          <a:p>
            <a:r>
              <a:rPr lang="en-US" sz="2000" dirty="0"/>
              <a:t>You can take up to 10 days in a year.  The days may be consecutive but do not have to be.</a:t>
            </a:r>
          </a:p>
          <a:p>
            <a:endParaRPr lang="en-US" sz="2000" dirty="0"/>
          </a:p>
          <a:p>
            <a:r>
              <a:rPr lang="en-US" sz="2000" dirty="0"/>
              <a:t>You can also take an extended leave of up to 17 weeks at one time.</a:t>
            </a:r>
          </a:p>
          <a:p>
            <a:endParaRPr lang="en-US" sz="2000" dirty="0"/>
          </a:p>
          <a:p>
            <a:r>
              <a:rPr lang="en-US" sz="2000" dirty="0"/>
              <a:t>Up to 5 days of leave in one year can be paid.</a:t>
            </a:r>
          </a:p>
          <a:p>
            <a:endParaRPr lang="en-US" sz="2000" dirty="0"/>
          </a:p>
          <a:p>
            <a:r>
              <a:rPr lang="en-US" sz="2000" dirty="0"/>
              <a:t>Your employer is entitled to reasonable notice.</a:t>
            </a:r>
          </a:p>
          <a:p>
            <a:endParaRPr lang="en-US" sz="2000" dirty="0"/>
          </a:p>
          <a:p>
            <a:r>
              <a:rPr lang="en-US" sz="2000" dirty="0"/>
              <a:t>Reasonable proof is required to paid leave and may be required for unpaid leave.</a:t>
            </a:r>
          </a:p>
        </p:txBody>
      </p:sp>
    </p:spTree>
    <p:extLst>
      <p:ext uri="{BB962C8B-B14F-4D97-AF65-F5344CB8AC3E}">
        <p14:creationId xmlns:p14="http://schemas.microsoft.com/office/powerpoint/2010/main" val="1515853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  <a:ln w="28575">
            <a:solidFill>
              <a:srgbClr val="F9D07F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1F9D64-37DE-8814-BC21-2E87C5E59B85}"/>
              </a:ext>
            </a:extLst>
          </p:cNvPr>
          <p:cNvSpPr txBox="1"/>
          <p:nvPr/>
        </p:nvSpPr>
        <p:spPr>
          <a:xfrm>
            <a:off x="802887" y="814039"/>
            <a:ext cx="8419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what purpose can I use interpersonal violence leave?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31B3EF-037E-FA7D-7356-93158D44E1E1}"/>
              </a:ext>
            </a:extLst>
          </p:cNvPr>
          <p:cNvSpPr txBox="1"/>
          <p:nvPr/>
        </p:nvSpPr>
        <p:spPr>
          <a:xfrm>
            <a:off x="1063126" y="1547567"/>
            <a:ext cx="990228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Obtaining medical care for you or your child(ren)*</a:t>
            </a:r>
          </a:p>
          <a:p>
            <a:pPr lvl="1"/>
            <a:endParaRPr lang="en-US" sz="2000" dirty="0"/>
          </a:p>
          <a:p>
            <a:pPr marL="742950" lvl="1" indent="-285750">
              <a:buFontTx/>
              <a:buChar char="-"/>
            </a:pPr>
            <a:r>
              <a:rPr lang="en-US" sz="2000" dirty="0"/>
              <a:t>this may be for disabilities or injuries that are physical or psychological and caused by the violence.</a:t>
            </a:r>
          </a:p>
          <a:p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Seeking counselling from a psychologist or other professional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Getting help from a victim services agency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Moving to a safe place</a:t>
            </a:r>
          </a:p>
          <a:p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Seeking help from a lawyer or the police including time for meetings and court hearings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lvl="1"/>
            <a:r>
              <a:rPr lang="en-US" sz="2000" dirty="0"/>
              <a:t> *</a:t>
            </a:r>
            <a:r>
              <a:rPr lang="en-US" dirty="0"/>
              <a:t>a child is considered a victim when exposed directly or indirectly to the violence</a:t>
            </a:r>
          </a:p>
        </p:txBody>
      </p:sp>
    </p:spTree>
    <p:extLst>
      <p:ext uri="{BB962C8B-B14F-4D97-AF65-F5344CB8AC3E}">
        <p14:creationId xmlns:p14="http://schemas.microsoft.com/office/powerpoint/2010/main" val="1295508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  <a:ln w="28575">
            <a:solidFill>
              <a:srgbClr val="F9D07F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74BB7E-B0CB-8ECE-0188-7FB095601B2D}"/>
              </a:ext>
            </a:extLst>
          </p:cNvPr>
          <p:cNvSpPr txBox="1"/>
          <p:nvPr/>
        </p:nvSpPr>
        <p:spPr>
          <a:xfrm>
            <a:off x="638894" y="914400"/>
            <a:ext cx="1124373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Manitoba, under </a:t>
            </a:r>
            <a:r>
              <a:rPr lang="en-US" sz="2400" i="1" dirty="0"/>
              <a:t>The Residential Tenancies Act</a:t>
            </a:r>
            <a:r>
              <a:rPr lang="en-US" sz="2400" dirty="0"/>
              <a:t>, you can end your rental agreement if you:</a:t>
            </a:r>
          </a:p>
          <a:p>
            <a:r>
              <a:rPr lang="en-US" sz="2400" dirty="0"/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Are a victim of domestic violence, sexual violence or stalking</a:t>
            </a:r>
          </a:p>
          <a:p>
            <a:r>
              <a:rPr lang="en-US" sz="2400" dirty="0"/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You feel unsafe in your home or believe there is a risk to your and/or your children’s safety if you stay in your rental property as a result of domestic violence, sexual violence or stalking (includes physical, emotional or psychological safety)</a:t>
            </a:r>
          </a:p>
          <a:p>
            <a:endParaRPr lang="en-US" sz="2400" dirty="0"/>
          </a:p>
          <a:p>
            <a:r>
              <a:rPr lang="en-US" sz="2400" dirty="0"/>
              <a:t>	You must request a certificate to end your tenancy from Manitoba Justice Victim 	Services;</a:t>
            </a:r>
          </a:p>
          <a:p>
            <a:r>
              <a:rPr lang="en-US" sz="2400" dirty="0"/>
              <a:t>	</a:t>
            </a:r>
            <a:r>
              <a:rPr lang="en-US" sz="2400" b="1" dirty="0"/>
              <a:t>and</a:t>
            </a:r>
          </a:p>
          <a:p>
            <a:r>
              <a:rPr lang="en-US" sz="2400" dirty="0"/>
              <a:t>	You must provide notice to your landlord that is not less than one rental period.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9382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59B445-A51F-C8DA-ECBF-F7BE710ED3C3}"/>
              </a:ext>
            </a:extLst>
          </p:cNvPr>
          <p:cNvSpPr txBox="1"/>
          <p:nvPr/>
        </p:nvSpPr>
        <p:spPr>
          <a:xfrm>
            <a:off x="959004" y="1736437"/>
            <a:ext cx="10292575" cy="4117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FEFFFF"/>
              </a:solidFill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2019551-48C4-1454-1CB3-94951494262D}"/>
              </a:ext>
            </a:extLst>
          </p:cNvPr>
          <p:cNvSpPr txBox="1">
            <a:spLocks/>
          </p:cNvSpPr>
          <p:nvPr/>
        </p:nvSpPr>
        <p:spPr>
          <a:xfrm>
            <a:off x="1102346" y="803752"/>
            <a:ext cx="10230272" cy="5050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4400" dirty="0">
                <a:solidFill>
                  <a:schemeClr val="tx1"/>
                </a:solidFill>
              </a:rPr>
              <a:t>Coercive Control </a:t>
            </a:r>
          </a:p>
          <a:p>
            <a:r>
              <a:rPr lang="en-US" sz="2800" dirty="0">
                <a:solidFill>
                  <a:srgbClr val="FEFFFF"/>
                </a:solidFill>
              </a:rPr>
              <a:t>- is a pattern of </a:t>
            </a:r>
            <a:r>
              <a:rPr lang="en-US" sz="2800" dirty="0" err="1">
                <a:solidFill>
                  <a:srgbClr val="FEFFFF"/>
                </a:solidFill>
              </a:rPr>
              <a:t>behaviour</a:t>
            </a:r>
            <a:r>
              <a:rPr lang="en-US" sz="2800" dirty="0">
                <a:solidFill>
                  <a:srgbClr val="FEFFFF"/>
                </a:solidFill>
              </a:rPr>
              <a:t> used to regulate and dominate another person’s daily life</a:t>
            </a:r>
          </a:p>
          <a:p>
            <a:r>
              <a:rPr lang="en-US" sz="2800" dirty="0">
                <a:solidFill>
                  <a:srgbClr val="FEFFFF"/>
                </a:solidFill>
              </a:rPr>
              <a:t>- can take many forms, including undermining your confidence and relationships with others, limiting your ability to access money and support, and monitoring your communication and location</a:t>
            </a:r>
          </a:p>
          <a:p>
            <a:r>
              <a:rPr lang="en-US" sz="2800" dirty="0">
                <a:solidFill>
                  <a:srgbClr val="FEFFFF"/>
                </a:solidFill>
              </a:rPr>
              <a:t>- is an early indicator that a relationship will escalate to physical violence and even homicide</a:t>
            </a:r>
          </a:p>
        </p:txBody>
      </p:sp>
    </p:spTree>
    <p:extLst>
      <p:ext uri="{BB962C8B-B14F-4D97-AF65-F5344CB8AC3E}">
        <p14:creationId xmlns:p14="http://schemas.microsoft.com/office/powerpoint/2010/main" val="4193399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2C974E-F32D-BE7B-F13A-618F982EE348}"/>
              </a:ext>
            </a:extLst>
          </p:cNvPr>
          <p:cNvSpPr/>
          <p:nvPr/>
        </p:nvSpPr>
        <p:spPr>
          <a:xfrm>
            <a:off x="322729" y="367553"/>
            <a:ext cx="11564471" cy="61228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A64216D4-ACAE-5B0E-4D9B-5CD3F5EBA8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140937"/>
              </p:ext>
            </p:extLst>
          </p:nvPr>
        </p:nvGraphicFramePr>
        <p:xfrm>
          <a:off x="3413125" y="1244600"/>
          <a:ext cx="8367713" cy="4545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6">
            <a:extLst>
              <a:ext uri="{FF2B5EF4-FFF2-40B4-BE49-F238E27FC236}">
                <a16:creationId xmlns:a16="http://schemas.microsoft.com/office/drawing/2014/main" id="{6D3E13A7-0845-B7FD-C673-D6EEB6E77DAB}"/>
              </a:ext>
            </a:extLst>
          </p:cNvPr>
          <p:cNvSpPr txBox="1">
            <a:spLocks/>
          </p:cNvSpPr>
          <p:nvPr/>
        </p:nvSpPr>
        <p:spPr>
          <a:xfrm>
            <a:off x="923925" y="438149"/>
            <a:ext cx="2133600" cy="2914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2"/>
                </a:solidFill>
              </a:rPr>
              <a:t>Examples of coercive control:</a:t>
            </a:r>
          </a:p>
        </p:txBody>
      </p:sp>
    </p:spTree>
    <p:extLst>
      <p:ext uri="{BB962C8B-B14F-4D97-AF65-F5344CB8AC3E}">
        <p14:creationId xmlns:p14="http://schemas.microsoft.com/office/powerpoint/2010/main" val="2387501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1C13F-9E6D-9AAD-9C0F-16DB078B8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876300"/>
            <a:ext cx="10058400" cy="4992794"/>
          </a:xfrm>
        </p:spPr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Technology facilitated controlling </a:t>
            </a:r>
            <a:r>
              <a:rPr lang="en-US" sz="30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behaviours</a:t>
            </a:r>
            <a:r>
              <a:rPr lang="en-US" sz="3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may include</a:t>
            </a: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Using apps to monitor whereabouts or keep track of friendships</a:t>
            </a:r>
            <a:endParaRPr lang="en-US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Constant texting</a:t>
            </a:r>
            <a:endParaRPr lang="en-US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Forcing someone </a:t>
            </a:r>
            <a:r>
              <a:rPr lang="en-US" sz="22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to send explicit images</a:t>
            </a:r>
            <a:endParaRPr lang="en-US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Pressuring</a:t>
            </a:r>
            <a:r>
              <a:rPr lang="en-US" sz="2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the other person to participate in sexual activity</a:t>
            </a:r>
            <a:endParaRPr lang="en-US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Sending humiliating or threatening messages</a:t>
            </a:r>
            <a:endParaRPr lang="en-US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Insisting on having</a:t>
            </a:r>
            <a:r>
              <a:rPr lang="en-US" sz="2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passwords to email and social media accounts</a:t>
            </a:r>
            <a:endParaRPr lang="en-US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Tampering with </a:t>
            </a:r>
            <a:r>
              <a:rPr lang="en-US" sz="22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another person’s </a:t>
            </a:r>
            <a:r>
              <a:rPr lang="en-US" sz="2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accounts without their permission</a:t>
            </a:r>
            <a:endParaRPr lang="en-US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Graphic 4" descr="Computer outline">
            <a:extLst>
              <a:ext uri="{FF2B5EF4-FFF2-40B4-BE49-F238E27FC236}">
                <a16:creationId xmlns:a16="http://schemas.microsoft.com/office/drawing/2014/main" id="{D1A44795-C6B7-49F8-72BF-47B7B5F5D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8103" y="4664482"/>
            <a:ext cx="2409224" cy="240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41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445B88-E7A4-648B-2645-298490C114F1}"/>
              </a:ext>
            </a:extLst>
          </p:cNvPr>
          <p:cNvSpPr/>
          <p:nvPr/>
        </p:nvSpPr>
        <p:spPr>
          <a:xfrm>
            <a:off x="313765" y="313765"/>
            <a:ext cx="11564470" cy="628425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B916D6-B891-5081-CA62-BB05F19D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83341" y="652875"/>
            <a:ext cx="846268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Stalking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332F83-9C3D-15BD-9AC4-1029CD9F7FEA}"/>
              </a:ext>
            </a:extLst>
          </p:cNvPr>
          <p:cNvSpPr txBox="1"/>
          <p:nvPr/>
        </p:nvSpPr>
        <p:spPr>
          <a:xfrm>
            <a:off x="2070847" y="2749983"/>
            <a:ext cx="7924800" cy="400877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400" i="1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Domestic Violence and Stalking Act</a:t>
            </a:r>
            <a:r>
              <a:rPr lang="en-US" sz="24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says that stalking is:</a:t>
            </a:r>
          </a:p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4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repeated </a:t>
            </a:r>
            <a:r>
              <a:rPr lang="en-US" sz="2400" spc="-2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behaviour</a:t>
            </a:r>
            <a:r>
              <a:rPr lang="en-US" sz="24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that causes the subject to reasonably fear for his or her safety - this includes following, watching, threatening conduct, repeated unwelcome communication with the person or someone they know and using the internet or other electronic means to threaten or harass</a:t>
            </a:r>
          </a:p>
        </p:txBody>
      </p:sp>
    </p:spTree>
    <p:extLst>
      <p:ext uri="{BB962C8B-B14F-4D97-AF65-F5344CB8AC3E}">
        <p14:creationId xmlns:p14="http://schemas.microsoft.com/office/powerpoint/2010/main" val="721244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-1" b="21257"/>
          <a:stretch/>
        </p:blipFill>
        <p:spPr>
          <a:xfrm>
            <a:off x="434945" y="474133"/>
            <a:ext cx="11243734" cy="590973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937479-9037-FDC5-7E31-93CAF5A855C6}"/>
              </a:ext>
            </a:extLst>
          </p:cNvPr>
          <p:cNvSpPr txBox="1"/>
          <p:nvPr/>
        </p:nvSpPr>
        <p:spPr>
          <a:xfrm>
            <a:off x="766568" y="642028"/>
            <a:ext cx="108073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badi" panose="020B0604020202020204" pitchFamily="34" charset="0"/>
              </a:rPr>
              <a:t>Protection orders are available pursuant to </a:t>
            </a:r>
            <a:r>
              <a:rPr lang="en-US" sz="2000" i="1" dirty="0">
                <a:latin typeface="Abadi" panose="020B0604020202020204" pitchFamily="34" charset="0"/>
              </a:rPr>
              <a:t>The Domestic Violence and Stalking Act </a:t>
            </a:r>
            <a:r>
              <a:rPr lang="en-US" sz="2000" dirty="0">
                <a:latin typeface="Abadi" panose="020B0604020202020204" pitchFamily="34" charset="0"/>
              </a:rPr>
              <a:t>to protect a victim and/or his or her children.  </a:t>
            </a:r>
          </a:p>
          <a:p>
            <a:endParaRPr lang="en-US" sz="2000" dirty="0">
              <a:latin typeface="Abadi" panose="020B0604020202020204" pitchFamily="34" charset="0"/>
            </a:endParaRPr>
          </a:p>
          <a:p>
            <a:r>
              <a:rPr lang="en-US" sz="2000" dirty="0">
                <a:latin typeface="Abadi" panose="020B0604020202020204" pitchFamily="34" charset="0"/>
              </a:rPr>
              <a:t>Applications are made to a Justice of the Peace </a:t>
            </a:r>
            <a:r>
              <a:rPr lang="en-US" sz="2000" b="1" dirty="0">
                <a:latin typeface="Abadi" panose="020B0604020202020204" pitchFamily="34" charset="0"/>
              </a:rPr>
              <a:t>without notice </a:t>
            </a:r>
            <a:r>
              <a:rPr lang="en-US" sz="2000" dirty="0">
                <a:latin typeface="Abadi" panose="020B0604020202020204" pitchFamily="34" charset="0"/>
              </a:rPr>
              <a:t>to the other party:</a:t>
            </a:r>
          </a:p>
          <a:p>
            <a:endParaRPr lang="en-US" sz="2000" dirty="0">
              <a:latin typeface="Abadi" panose="020B0604020202020204" pitchFamily="34" charset="0"/>
            </a:endParaRPr>
          </a:p>
          <a:p>
            <a:r>
              <a:rPr lang="en-US" sz="2000" dirty="0">
                <a:latin typeface="Abadi" panose="020B0604020202020204" pitchFamily="34" charset="0"/>
              </a:rPr>
              <a:t>	 - in person or by phone</a:t>
            </a:r>
          </a:p>
          <a:p>
            <a:r>
              <a:rPr lang="en-US" sz="2000" dirty="0">
                <a:latin typeface="Abadi" panose="020B0604020202020204" pitchFamily="34" charset="0"/>
              </a:rPr>
              <a:t>	 - by the applicant or a designate </a:t>
            </a:r>
          </a:p>
          <a:p>
            <a:endParaRPr lang="en-US" sz="2000" dirty="0">
              <a:latin typeface="Abadi" panose="020B0604020202020204" pitchFamily="34" charset="0"/>
            </a:endParaRPr>
          </a:p>
          <a:p>
            <a:r>
              <a:rPr lang="en-US" sz="2000" dirty="0">
                <a:latin typeface="Abadi" panose="020B0604020202020204" pitchFamily="34" charset="0"/>
              </a:rPr>
              <a:t>An order can be made if the other party:</a:t>
            </a:r>
          </a:p>
          <a:p>
            <a:endParaRPr lang="en-US" sz="2000" dirty="0">
              <a:latin typeface="Abadi" panose="020B0604020202020204" pitchFamily="34" charset="0"/>
            </a:endParaRPr>
          </a:p>
          <a:p>
            <a:r>
              <a:rPr lang="en-US" sz="2000" dirty="0">
                <a:latin typeface="Abadi" panose="020B0604020202020204" pitchFamily="34" charset="0"/>
              </a:rPr>
              <a:t>	- is found to have committed </a:t>
            </a:r>
            <a:r>
              <a:rPr lang="en-US" sz="2000" b="1" dirty="0">
                <a:latin typeface="Abadi" panose="020B0604020202020204" pitchFamily="34" charset="0"/>
              </a:rPr>
              <a:t>domestic violence </a:t>
            </a:r>
            <a:r>
              <a:rPr lang="en-US" sz="2000" dirty="0">
                <a:latin typeface="Abadi" panose="020B0604020202020204" pitchFamily="34" charset="0"/>
              </a:rPr>
              <a:t>or </a:t>
            </a:r>
            <a:r>
              <a:rPr lang="en-US" sz="2000" b="1" dirty="0">
                <a:latin typeface="Abadi" panose="020B0604020202020204" pitchFamily="34" charset="0"/>
              </a:rPr>
              <a:t>stalking</a:t>
            </a:r>
            <a:r>
              <a:rPr lang="en-US" sz="2000" dirty="0">
                <a:latin typeface="Abadi" panose="020B0604020202020204" pitchFamily="34" charset="0"/>
              </a:rPr>
              <a:t> which is likely to continue and </a:t>
            </a:r>
          </a:p>
          <a:p>
            <a:r>
              <a:rPr lang="en-US" sz="2000" dirty="0">
                <a:latin typeface="Abadi" panose="020B0604020202020204" pitchFamily="34" charset="0"/>
              </a:rPr>
              <a:t>	   the applicant requires urgent protection.</a:t>
            </a:r>
          </a:p>
          <a:p>
            <a:endParaRPr lang="en-US" sz="2000" dirty="0">
              <a:latin typeface="Abadi" panose="020B0604020202020204" pitchFamily="34" charset="0"/>
            </a:endParaRPr>
          </a:p>
          <a:p>
            <a:r>
              <a:rPr lang="en-US" sz="2000" dirty="0">
                <a:latin typeface="Abadi" panose="020B0604020202020204" pitchFamily="34" charset="0"/>
              </a:rPr>
              <a:t>The Order is </a:t>
            </a:r>
            <a:r>
              <a:rPr lang="en-US" sz="2000" b="1" dirty="0">
                <a:latin typeface="Abadi" panose="020B0604020202020204" pitchFamily="34" charset="0"/>
              </a:rPr>
              <a:t>not </a:t>
            </a:r>
            <a:r>
              <a:rPr lang="en-US" sz="2000" dirty="0">
                <a:latin typeface="Abadi" panose="020B0604020202020204" pitchFamily="34" charset="0"/>
              </a:rPr>
              <a:t>in effect until the other party is “served” with it.</a:t>
            </a:r>
          </a:p>
          <a:p>
            <a:endParaRPr lang="en-US" sz="2000" dirty="0">
              <a:latin typeface="Abadi" panose="020B0604020202020204" pitchFamily="34" charset="0"/>
            </a:endParaRPr>
          </a:p>
          <a:p>
            <a:r>
              <a:rPr lang="en-US" sz="2000" dirty="0">
                <a:latin typeface="Abadi" panose="020B0604020202020204" pitchFamily="34" charset="0"/>
              </a:rPr>
              <a:t>The other party can apply to set the Order aside.</a:t>
            </a:r>
          </a:p>
          <a:p>
            <a:endParaRPr lang="en-US" sz="2000" dirty="0">
              <a:latin typeface="Abadi" panose="020B0604020202020204" pitchFamily="34" charset="0"/>
            </a:endParaRPr>
          </a:p>
          <a:p>
            <a:r>
              <a:rPr lang="en-US" sz="2000" dirty="0">
                <a:latin typeface="Abadi" panose="020B0604020202020204" pitchFamily="34" charset="0"/>
              </a:rPr>
              <a:t>If not set aside, the Order will expire in three years.</a:t>
            </a:r>
          </a:p>
          <a:p>
            <a:endParaRPr lang="en-US" dirty="0">
              <a:latin typeface="Abadi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18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graphicFrame>
        <p:nvGraphicFramePr>
          <p:cNvPr id="8" name="TextBox 2">
            <a:extLst>
              <a:ext uri="{FF2B5EF4-FFF2-40B4-BE49-F238E27FC236}">
                <a16:creationId xmlns:a16="http://schemas.microsoft.com/office/drawing/2014/main" id="{F8B725A7-86FC-C50F-84F3-79A9490BE2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1557927"/>
              </p:ext>
            </p:extLst>
          </p:nvPr>
        </p:nvGraphicFramePr>
        <p:xfrm>
          <a:off x="812532" y="1644410"/>
          <a:ext cx="10566935" cy="3569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55795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F385A57-4C08-D262-320B-28EE4BC698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0917278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C22B94D-F6D7-382A-E56D-25A905124D27}"/>
              </a:ext>
            </a:extLst>
          </p:cNvPr>
          <p:cNvSpPr txBox="1"/>
          <p:nvPr/>
        </p:nvSpPr>
        <p:spPr>
          <a:xfrm>
            <a:off x="652462" y="1328286"/>
            <a:ext cx="263937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Examples of what can be in a Protection Order </a:t>
            </a:r>
          </a:p>
        </p:txBody>
      </p:sp>
    </p:spTree>
    <p:extLst>
      <p:ext uri="{BB962C8B-B14F-4D97-AF65-F5344CB8AC3E}">
        <p14:creationId xmlns:p14="http://schemas.microsoft.com/office/powerpoint/2010/main" val="4165073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2046</Words>
  <Application>Microsoft Office PowerPoint</Application>
  <PresentationFormat>Widescreen</PresentationFormat>
  <Paragraphs>255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Abadi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Stalking</vt:lpstr>
      <vt:lpstr>PowerPoint Presentation</vt:lpstr>
      <vt:lpstr>PowerPoint Presentation</vt:lpstr>
      <vt:lpstr>PowerPoint Presentation</vt:lpstr>
      <vt:lpstr>PowerPoint Presentation</vt:lpstr>
      <vt:lpstr>Potential  IPV related criminal charges</vt:lpstr>
      <vt:lpstr>Examples of criminal charges associated with technology:</vt:lpstr>
      <vt:lpstr>Criminal charges -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S</dc:creator>
  <cp:lastModifiedBy>C S</cp:lastModifiedBy>
  <cp:revision>5</cp:revision>
  <dcterms:created xsi:type="dcterms:W3CDTF">2023-02-26T22:23:48Z</dcterms:created>
  <dcterms:modified xsi:type="dcterms:W3CDTF">2023-02-27T13:50:21Z</dcterms:modified>
</cp:coreProperties>
</file>